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24" r:id="rId1"/>
    <p:sldMasterId id="2147483891" r:id="rId2"/>
    <p:sldMasterId id="2147483924" r:id="rId3"/>
  </p:sldMasterIdLst>
  <p:notesMasterIdLst>
    <p:notesMasterId r:id="rId42"/>
  </p:notesMasterIdLst>
  <p:handoutMasterIdLst>
    <p:handoutMasterId r:id="rId43"/>
  </p:handoutMasterIdLst>
  <p:sldIdLst>
    <p:sldId id="256" r:id="rId4"/>
    <p:sldId id="257" r:id="rId5"/>
    <p:sldId id="258" r:id="rId6"/>
    <p:sldId id="279" r:id="rId7"/>
    <p:sldId id="266" r:id="rId8"/>
    <p:sldId id="280" r:id="rId9"/>
    <p:sldId id="259" r:id="rId10"/>
    <p:sldId id="261" r:id="rId11"/>
    <p:sldId id="262" r:id="rId12"/>
    <p:sldId id="263" r:id="rId13"/>
    <p:sldId id="273" r:id="rId14"/>
    <p:sldId id="264" r:id="rId15"/>
    <p:sldId id="265" r:id="rId16"/>
    <p:sldId id="278" r:id="rId17"/>
    <p:sldId id="267" r:id="rId18"/>
    <p:sldId id="268" r:id="rId19"/>
    <p:sldId id="269" r:id="rId20"/>
    <p:sldId id="271" r:id="rId21"/>
    <p:sldId id="272" r:id="rId22"/>
    <p:sldId id="274" r:id="rId23"/>
    <p:sldId id="275" r:id="rId24"/>
    <p:sldId id="286" r:id="rId25"/>
    <p:sldId id="276" r:id="rId26"/>
    <p:sldId id="281" r:id="rId27"/>
    <p:sldId id="282" r:id="rId28"/>
    <p:sldId id="284" r:id="rId29"/>
    <p:sldId id="285" r:id="rId30"/>
    <p:sldId id="277" r:id="rId31"/>
    <p:sldId id="289" r:id="rId32"/>
    <p:sldId id="260" r:id="rId33"/>
    <p:sldId id="290" r:id="rId34"/>
    <p:sldId id="294" r:id="rId35"/>
    <p:sldId id="298" r:id="rId36"/>
    <p:sldId id="297" r:id="rId37"/>
    <p:sldId id="291" r:id="rId38"/>
    <p:sldId id="299" r:id="rId39"/>
    <p:sldId id="295" r:id="rId40"/>
    <p:sldId id="296" r:id="rId41"/>
  </p:sldIdLst>
  <p:sldSz cx="9144000" cy="5143500" type="screen16x9"/>
  <p:notesSz cx="6858000" cy="9144000"/>
  <p:defaultText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umita Ray" initials="AR" lastIdx="1" clrIdx="0">
    <p:extLst>
      <p:ext uri="{19B8F6BF-5375-455C-9EA6-DF929625EA0E}">
        <p15:presenceInfo xmlns:p15="http://schemas.microsoft.com/office/powerpoint/2012/main" userId="S-1-12-1-4256670497-1121426113-1494559405-1472347578" providerId="AD"/>
      </p:ext>
    </p:extLst>
  </p:cmAuthor>
  <p:cmAuthor id="2" name="Rishikesh Agam" initials="RA" lastIdx="6" clrIdx="1">
    <p:extLst>
      <p:ext uri="{19B8F6BF-5375-455C-9EA6-DF929625EA0E}">
        <p15:presenceInfo xmlns:p15="http://schemas.microsoft.com/office/powerpoint/2012/main" userId="Rishikesh Ag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1EE2E0"/>
    <a:srgbClr val="BEBEBE"/>
    <a:srgbClr val="0062FF"/>
    <a:srgbClr val="D4D4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18"/>
    <p:restoredTop sz="89252" autoAdjust="0"/>
  </p:normalViewPr>
  <p:slideViewPr>
    <p:cSldViewPr snapToGrid="0" snapToObjects="1">
      <p:cViewPr varScale="1">
        <p:scale>
          <a:sx n="152" d="100"/>
          <a:sy n="152" d="100"/>
        </p:scale>
        <p:origin x="1128" y="176"/>
      </p:cViewPr>
      <p:guideLst>
        <p:guide orient="horz" pos="1620"/>
        <p:guide pos="2880"/>
      </p:guideLst>
    </p:cSldViewPr>
  </p:slideViewPr>
  <p:outlineViewPr>
    <p:cViewPr>
      <p:scale>
        <a:sx n="33" d="100"/>
        <a:sy n="33" d="100"/>
      </p:scale>
      <p:origin x="0" y="-2836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8" d="100"/>
          <a:sy n="88" d="100"/>
        </p:scale>
        <p:origin x="3872"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219456" y="8705088"/>
            <a:ext cx="338328" cy="228600"/>
          </a:xfrm>
          <a:prstGeom prst="rect">
            <a:avLst/>
          </a:prstGeom>
        </p:spPr>
        <p:txBody>
          <a:bodyPr vert="horz" lIns="0" tIns="0" rIns="0" bIns="0" rtlCol="0" anchor="b"/>
          <a:lstStyle>
            <a:lvl1pPr algn="r">
              <a:defRPr sz="1200"/>
            </a:lvl1pPr>
          </a:lstStyle>
          <a:p>
            <a:pPr algn="l"/>
            <a:fld id="{614B4878-71CB-8F40-B9DD-F26F1F6CA014}" type="slidenum">
              <a:rPr lang="en-US" sz="600" smtClean="0">
                <a:solidFill>
                  <a:schemeClr val="bg1"/>
                </a:solidFill>
                <a:latin typeface="IBM Plex Sans" panose="020B0503050203000203" pitchFamily="34" charset="0"/>
                <a:ea typeface="IBM Plex Sans" charset="0"/>
                <a:cs typeface="IBM Plex Sans" charset="0"/>
              </a:rPr>
              <a:pPr algn="l"/>
              <a:t>‹#›</a:t>
            </a:fld>
            <a:endParaRPr lang="en-US" sz="600" dirty="0">
              <a:solidFill>
                <a:schemeClr val="bg1"/>
              </a:solidFill>
              <a:latin typeface="IBM Plex Sans" panose="020B0503050203000203" pitchFamily="34" charset="0"/>
              <a:ea typeface="IBM Plex Sans" charset="0"/>
              <a:cs typeface="IBM Plex Sans" charset="0"/>
            </a:endParaRPr>
          </a:p>
        </p:txBody>
      </p:sp>
      <p:sp>
        <p:nvSpPr>
          <p:cNvPr id="4" name="Footer Placeholder 3"/>
          <p:cNvSpPr>
            <a:spLocks noGrp="1"/>
          </p:cNvSpPr>
          <p:nvPr>
            <p:ph type="ftr" sz="quarter" idx="2"/>
          </p:nvPr>
        </p:nvSpPr>
        <p:spPr>
          <a:xfrm>
            <a:off x="630936" y="8705088"/>
            <a:ext cx="3657600" cy="228600"/>
          </a:xfrm>
          <a:prstGeom prst="rect">
            <a:avLst/>
          </a:prstGeom>
        </p:spPr>
        <p:txBody>
          <a:bodyPr vert="horz" lIns="0" tIns="0" rIns="0" bIns="0" rtlCol="0" anchor="b"/>
          <a:lstStyle>
            <a:lvl1pPr algn="l">
              <a:defRPr sz="1200"/>
            </a:lvl1pPr>
          </a:lstStyle>
          <a:p>
            <a:r>
              <a:rPr lang="en-US" sz="600" dirty="0">
                <a:solidFill>
                  <a:schemeClr val="bg1"/>
                </a:solidFill>
                <a:latin typeface="IBM Plex Sans" panose="020B0503050203000203" pitchFamily="34" charset="0"/>
                <a:ea typeface="IBM Plex Sans" charset="0"/>
                <a:cs typeface="IBM Plex Sans" charset="0"/>
              </a:rPr>
              <a:t>Group Name / DOC ID / Month XX, 2019 / © 2019 IBM Corporation</a:t>
            </a:r>
          </a:p>
        </p:txBody>
      </p:sp>
    </p:spTree>
    <p:extLst>
      <p:ext uri="{BB962C8B-B14F-4D97-AF65-F5344CB8AC3E}">
        <p14:creationId xmlns:p14="http://schemas.microsoft.com/office/powerpoint/2010/main" val="44802781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822450" y="228600"/>
            <a:ext cx="3213100" cy="1807369"/>
          </a:xfrm>
          <a:prstGeom prst="rect">
            <a:avLst/>
          </a:prstGeom>
          <a:noFill/>
          <a:ln w="12700">
            <a:solidFill>
              <a:prstClr val="black"/>
            </a:solidFill>
          </a:ln>
        </p:spPr>
        <p:txBody>
          <a:bodyPr vert="horz" lIns="91440" tIns="45720" rIns="91440" bIns="45720" rtlCol="0" anchor="ctr"/>
          <a:lstStyle/>
          <a:p>
            <a:endParaRPr lang="en-US" dirty="0"/>
          </a:p>
        </p:txBody>
      </p:sp>
      <p:sp>
        <p:nvSpPr>
          <p:cNvPr id="8" name="Notes Placeholder 7">
            <a:extLst>
              <a:ext uri="{FF2B5EF4-FFF2-40B4-BE49-F238E27FC236}">
                <a16:creationId xmlns:a16="http://schemas.microsoft.com/office/drawing/2014/main" id="{6ABF5568-9620-E34F-9423-054ABD0598F2}"/>
              </a:ext>
            </a:extLst>
          </p:cNvPr>
          <p:cNvSpPr>
            <a:spLocks noGrp="1"/>
          </p:cNvSpPr>
          <p:nvPr>
            <p:ph type="body" sz="quarter" idx="3"/>
          </p:nvPr>
        </p:nvSpPr>
        <p:spPr>
          <a:xfrm>
            <a:off x="219456" y="2247900"/>
            <a:ext cx="6419088" cy="61595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marL="803275" marR="0" lvl="4" indent="-171450" algn="l" defTabSz="914400" rtl="0" eaLnBrk="1" fontAlgn="base" latinLnBrk="0" hangingPunct="1">
              <a:lnSpc>
                <a:spcPct val="100000"/>
              </a:lnSpc>
              <a:spcBef>
                <a:spcPts val="600"/>
              </a:spcBef>
              <a:spcAft>
                <a:spcPct val="0"/>
              </a:spcAft>
              <a:buClr>
                <a:srgbClr val="000000"/>
              </a:buClr>
              <a:buSzTx/>
              <a:buFont typeface=".AppleSystemUIFont" charset="-120"/>
              <a:buChar char="»"/>
              <a:tabLst/>
              <a:defRPr/>
            </a:pPr>
            <a:r>
              <a:rPr kumimoji="0" lang="en-US" sz="1000" b="0" i="0" u="none" strike="noStrike" kern="1200" cap="none" spc="0" normalizeH="0" baseline="0" noProof="0" dirty="0">
                <a:ln>
                  <a:noFill/>
                </a:ln>
                <a:solidFill>
                  <a:srgbClr val="000000"/>
                </a:solidFill>
                <a:effectLst/>
                <a:uLnTx/>
                <a:uFillTx/>
                <a:latin typeface="IBM Plex Sans" panose="020B0503050203000203" pitchFamily="34" charset="0"/>
                <a:ea typeface="+mn-ea"/>
                <a:cs typeface="+mn-cs"/>
              </a:rPr>
              <a:t>Fifth level</a:t>
            </a:r>
          </a:p>
        </p:txBody>
      </p:sp>
      <p:sp>
        <p:nvSpPr>
          <p:cNvPr id="7" name="Slide Number Placeholder 6"/>
          <p:cNvSpPr>
            <a:spLocks noGrp="1"/>
          </p:cNvSpPr>
          <p:nvPr>
            <p:ph type="sldNum" sz="quarter" idx="5"/>
          </p:nvPr>
        </p:nvSpPr>
        <p:spPr>
          <a:xfrm>
            <a:off x="219456" y="8705088"/>
            <a:ext cx="338328" cy="228600"/>
          </a:xfrm>
          <a:prstGeom prst="rect">
            <a:avLst/>
          </a:prstGeom>
        </p:spPr>
        <p:txBody>
          <a:bodyPr vert="horz" lIns="0" tIns="0" rIns="0" bIns="0" rtlCol="0" anchor="b"/>
          <a:lstStyle>
            <a:lvl1pPr algn="l">
              <a:defRPr sz="600" b="0" i="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fld id="{6E2E38B8-B0B4-AD41-AC6E-B781F46A9FD3}" type="slidenum">
              <a:rPr lang="en-US" smtClean="0"/>
              <a:pPr/>
              <a:t>‹#›</a:t>
            </a:fld>
            <a:endParaRPr lang="en-US" dirty="0"/>
          </a:p>
        </p:txBody>
      </p:sp>
      <p:sp>
        <p:nvSpPr>
          <p:cNvPr id="6" name="Footer Placeholder 5"/>
          <p:cNvSpPr>
            <a:spLocks noGrp="1"/>
          </p:cNvSpPr>
          <p:nvPr>
            <p:ph type="ftr" sz="quarter" idx="4"/>
          </p:nvPr>
        </p:nvSpPr>
        <p:spPr>
          <a:xfrm>
            <a:off x="630936" y="8705088"/>
            <a:ext cx="3657600" cy="228600"/>
          </a:xfrm>
          <a:prstGeom prst="rect">
            <a:avLst/>
          </a:prstGeom>
        </p:spPr>
        <p:txBody>
          <a:bodyPr vert="horz" lIns="0" tIns="0" rIns="0" bIns="0" rtlCol="0" anchor="b"/>
          <a:lstStyle>
            <a:lvl1pPr algn="l">
              <a:defRPr sz="600" b="0" i="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stStyle>
          <a:p>
            <a:r>
              <a:rPr lang="en-US" dirty="0"/>
              <a:t>Group Name / DOC ID / Month XX, 2019 / © 2019 IBM Corporation</a:t>
            </a:r>
          </a:p>
        </p:txBody>
      </p:sp>
    </p:spTree>
    <p:extLst>
      <p:ext uri="{BB962C8B-B14F-4D97-AF65-F5344CB8AC3E}">
        <p14:creationId xmlns:p14="http://schemas.microsoft.com/office/powerpoint/2010/main" val="791598581"/>
      </p:ext>
    </p:extLst>
  </p:cSld>
  <p:clrMap bg1="lt1" tx1="dk1" bg2="lt2" tx2="dk2" accent1="accent1" accent2="accent2" accent3="accent3" accent4="accent4" accent5="accent5" accent6="accent6" hlink="hlink" folHlink="folHlink"/>
  <p:hf hdr="0" dt="0"/>
  <p:notesStyle>
    <a:lvl1pPr marL="0" algn="l" defTabSz="914400" rtl="0" eaLnBrk="1" latinLnBrk="0" hangingPunct="1">
      <a:spcBef>
        <a:spcPts val="600"/>
      </a:spcBef>
      <a:defRPr sz="1000" b="0" i="0" kern="1200">
        <a:solidFill>
          <a:schemeClr val="bg1"/>
        </a:solidFill>
        <a:latin typeface="IBM Plex Sans" panose="020B0503050203000203" pitchFamily="34" charset="0"/>
        <a:ea typeface="+mn-ea"/>
        <a:cs typeface="+mn-cs"/>
      </a:defRPr>
    </a:lvl1pPr>
    <a:lvl2pPr marL="174625" indent="-169863" algn="l" defTabSz="914400" rtl="0" eaLnBrk="1" latinLnBrk="0" hangingPunct="1">
      <a:spcBef>
        <a:spcPts val="600"/>
      </a:spcBef>
      <a:buFont typeface="System Font Regular"/>
      <a:buChar char="–"/>
      <a:tabLst/>
      <a:defRPr sz="1000" b="0" i="0" kern="1200">
        <a:solidFill>
          <a:schemeClr val="bg1"/>
        </a:solidFill>
        <a:latin typeface="IBM Plex Sans" panose="020B0503050203000203" pitchFamily="34" charset="0"/>
        <a:ea typeface="+mn-ea"/>
        <a:cs typeface="+mn-cs"/>
      </a:defRPr>
    </a:lvl2pPr>
    <a:lvl3pPr marL="347472" indent="-173736" algn="l" defTabSz="914400" rtl="0" eaLnBrk="1" latinLnBrk="0" hangingPunct="1">
      <a:spcBef>
        <a:spcPts val="600"/>
      </a:spcBef>
      <a:buFont typeface="Arial" panose="020B0604020202020204" pitchFamily="34" charset="0"/>
      <a:buChar char="•"/>
      <a:tabLst/>
      <a:defRPr sz="1000" b="0" i="0" kern="1200">
        <a:solidFill>
          <a:schemeClr val="bg1"/>
        </a:solidFill>
        <a:latin typeface="IBM Plex Sans" panose="020B0503050203000203" pitchFamily="34" charset="0"/>
        <a:ea typeface="+mn-ea"/>
        <a:cs typeface="+mn-cs"/>
      </a:defRPr>
    </a:lvl3pPr>
    <a:lvl4pPr marL="630936" indent="-173736" algn="l" defTabSz="914400" rtl="0" eaLnBrk="1" latinLnBrk="0" hangingPunct="1">
      <a:spcBef>
        <a:spcPts val="600"/>
      </a:spcBef>
      <a:buFont typeface="System Font Regular"/>
      <a:buChar char="–"/>
      <a:tabLst/>
      <a:defRPr sz="1000" b="0" i="0" kern="1200">
        <a:solidFill>
          <a:schemeClr val="bg1"/>
        </a:solidFill>
        <a:latin typeface="IBM Plex Sans" panose="020B0503050203000203" pitchFamily="34" charset="0"/>
        <a:ea typeface="+mn-ea"/>
        <a:cs typeface="+mn-cs"/>
      </a:defRPr>
    </a:lvl4pPr>
    <a:lvl5pPr marL="174625" marR="0" indent="-169863" algn="l" defTabSz="914400" rtl="0" eaLnBrk="1" fontAlgn="base" latinLnBrk="0" hangingPunct="1">
      <a:lnSpc>
        <a:spcPct val="100000"/>
      </a:lnSpc>
      <a:spcBef>
        <a:spcPts val="600"/>
      </a:spcBef>
      <a:spcAft>
        <a:spcPct val="0"/>
      </a:spcAft>
      <a:buClr>
        <a:srgbClr val="000000"/>
      </a:buClr>
      <a:buSzTx/>
      <a:buFont typeface=".AppleSystemUIFont" charset="-120"/>
      <a:buChar char="»"/>
      <a:tabLst/>
      <a:defRPr sz="1000" b="0" i="0" kern="1200">
        <a:solidFill>
          <a:schemeClr val="bg1"/>
        </a:solidFill>
        <a:latin typeface="IBM Plex Sans" panose="020B050305020300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a:xfrm>
            <a:off x="210312" y="1289050"/>
            <a:ext cx="4142232" cy="3206750"/>
          </a:xfrm>
        </p:spPr>
        <p:txBody>
          <a:bodyPr/>
          <a:lstStyle>
            <a:lvl1pPr>
              <a:defRPr>
                <a:solidFill>
                  <a:schemeClr val="bg1"/>
                </a:solidFill>
              </a:defRPr>
            </a:lvl1pPr>
          </a:lstStyle>
          <a:p>
            <a:r>
              <a:rPr lang="en-US" dirty="0"/>
              <a:t>Click to edit Master title style</a:t>
            </a:r>
          </a:p>
        </p:txBody>
      </p:sp>
      <p:pic>
        <p:nvPicPr>
          <p:cNvPr id="7" name="Picture" descr="IBM 8-bar logo"/>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93812" y="4693077"/>
            <a:ext cx="521589" cy="206791"/>
          </a:xfrm>
          <a:prstGeom prst="rect">
            <a:avLst/>
          </a:prstGeom>
        </p:spPr>
      </p:pic>
      <p:pic>
        <p:nvPicPr>
          <p:cNvPr id="4" name="Graphic 3">
            <a:extLst>
              <a:ext uri="{FF2B5EF4-FFF2-40B4-BE49-F238E27FC236}">
                <a16:creationId xmlns:a16="http://schemas.microsoft.com/office/drawing/2014/main" id="{2E87EF27-DB4F-5B4D-B9CA-B2890EFD60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8308" y="-101558"/>
            <a:ext cx="2654808" cy="891540"/>
          </a:xfrm>
          <a:prstGeom prst="rect">
            <a:avLst/>
          </a:prstGeom>
        </p:spPr>
      </p:pic>
    </p:spTree>
    <p:extLst>
      <p:ext uri="{BB962C8B-B14F-4D97-AF65-F5344CB8AC3E}">
        <p14:creationId xmlns:p14="http://schemas.microsoft.com/office/powerpoint/2010/main" val="2120460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86536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0100"/>
          </a:xfrm>
        </p:spPr>
        <p:txBody>
          <a:bodyPr/>
          <a:lstStyle/>
          <a:p>
            <a:r>
              <a:rPr lang="en-US"/>
              <a:t>Click to edit Master title style</a:t>
            </a:r>
            <a:endParaRPr lang="en-US" dirty="0"/>
          </a:p>
        </p:txBody>
      </p:sp>
      <p:sp>
        <p:nvSpPr>
          <p:cNvPr id="8" name="Text Placeholder 1"/>
          <p:cNvSpPr>
            <a:spLocks noGrp="1"/>
          </p:cNvSpPr>
          <p:nvPr>
            <p:ph type="body" sz="quarter" idx="13"/>
          </p:nvPr>
        </p:nvSpPr>
        <p:spPr>
          <a:xfrm>
            <a:off x="219456" y="1243584"/>
            <a:ext cx="4123944" cy="3252216"/>
          </a:xfrm>
        </p:spPr>
        <p:txBody>
          <a:bodyPr/>
          <a:lstStyle>
            <a:lvl1pPr>
              <a:spcBef>
                <a:spcPts val="0"/>
              </a:spcBef>
              <a:defRPr/>
            </a:lvl1pPr>
            <a:lvl2pPr marL="0" indent="0">
              <a:spcBef>
                <a:spcPts val="0"/>
              </a:spcBef>
              <a:buNone/>
              <a:defRPr/>
            </a:lvl2pPr>
            <a:lvl3pPr marL="0" indent="0">
              <a:spcBef>
                <a:spcPts val="0"/>
              </a:spcBef>
              <a:buNone/>
              <a:tabLst/>
              <a:defRPr/>
            </a:lvl3pPr>
            <a:lvl4pPr marL="0" indent="0">
              <a:spcBef>
                <a:spcPts val="0"/>
              </a:spcBef>
              <a:buNone/>
              <a:tabLst/>
              <a:defRPr/>
            </a:lvl4pPr>
            <a:lvl5pPr marL="0" indent="0">
              <a:spcBef>
                <a:spcPts val="0"/>
              </a:spcBef>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sz="quarter" idx="12"/>
          </p:nvPr>
        </p:nvSpPr>
        <p:spPr>
          <a:xfrm>
            <a:off x="4791456" y="1243584"/>
            <a:ext cx="4123944" cy="3252216"/>
          </a:xfrm>
        </p:spPr>
        <p:txBody>
          <a:bodyPr/>
          <a:lstStyle>
            <a:lvl1pPr>
              <a:spcBef>
                <a:spcPts val="0"/>
              </a:spcBef>
              <a:defRPr/>
            </a:lvl1pPr>
            <a:lvl2pPr marL="0" indent="0">
              <a:spcBef>
                <a:spcPts val="0"/>
              </a:spcBef>
              <a:buNone/>
              <a:defRPr/>
            </a:lvl2pPr>
            <a:lvl3pPr marL="0" indent="0">
              <a:spcBef>
                <a:spcPts val="0"/>
              </a:spcBef>
              <a:buNone/>
              <a:tabLst/>
              <a:defRPr/>
            </a:lvl3pPr>
            <a:lvl4pPr marL="0" indent="0">
              <a:spcBef>
                <a:spcPts val="0"/>
              </a:spcBef>
              <a:buNone/>
              <a:tabLst/>
              <a:defRPr/>
            </a:lvl4pPr>
            <a:lvl5pPr marL="0" indent="0">
              <a:spcBef>
                <a:spcPts val="0"/>
              </a:spcBef>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602023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19456" y="219456"/>
            <a:ext cx="4133088" cy="804672"/>
          </a:xfrm>
        </p:spPr>
        <p:txBody>
          <a:bodyPr/>
          <a:lstStyle>
            <a:lvl1pPr>
              <a:defRPr sz="1600"/>
            </a:lvl1pPr>
          </a:lstStyle>
          <a:p>
            <a:r>
              <a:rPr lang="en-US"/>
              <a:t>Click to edit Master title style</a:t>
            </a:r>
            <a:endParaRPr lang="en-US" dirty="0"/>
          </a:p>
        </p:txBody>
      </p:sp>
      <p:sp>
        <p:nvSpPr>
          <p:cNvPr id="6" name="Text Placeholder"/>
          <p:cNvSpPr>
            <a:spLocks noGrp="1"/>
          </p:cNvSpPr>
          <p:nvPr>
            <p:ph type="body" sz="quarter" idx="12"/>
          </p:nvPr>
        </p:nvSpPr>
        <p:spPr>
          <a:xfrm>
            <a:off x="137160" y="1133856"/>
            <a:ext cx="4206240" cy="3361944"/>
          </a:xfrm>
        </p:spPr>
        <p:txBody>
          <a:bodyPr/>
          <a:lstStyle>
            <a:lvl1pPr>
              <a:lnSpc>
                <a:spcPct val="90000"/>
              </a:lnSpc>
              <a:defRPr sz="9600" b="1" i="0">
                <a:latin typeface="IBM Plex Sans" panose="020B0503050203000203" pitchFamily="34" charset="0"/>
              </a:defRPr>
            </a:lvl1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65759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19456" y="219456"/>
            <a:ext cx="4133088" cy="804672"/>
          </a:xfrm>
        </p:spPr>
        <p:txBody>
          <a:bodyPr/>
          <a:lstStyle>
            <a:lvl1pPr>
              <a:defRPr sz="1600"/>
            </a:lvl1pPr>
          </a:lstStyle>
          <a:p>
            <a:r>
              <a:rPr lang="en-US"/>
              <a:t>Click to edit Master title style</a:t>
            </a:r>
            <a:endParaRPr lang="en-US" dirty="0"/>
          </a:p>
        </p:txBody>
      </p:sp>
      <p:sp>
        <p:nvSpPr>
          <p:cNvPr id="6" name="Text Placeholder"/>
          <p:cNvSpPr>
            <a:spLocks noGrp="1"/>
          </p:cNvSpPr>
          <p:nvPr>
            <p:ph type="body" sz="quarter" idx="12"/>
          </p:nvPr>
        </p:nvSpPr>
        <p:spPr>
          <a:xfrm>
            <a:off x="137160" y="1133856"/>
            <a:ext cx="4206240" cy="3361944"/>
          </a:xfrm>
        </p:spPr>
        <p:txBody>
          <a:bodyPr/>
          <a:lstStyle>
            <a:lvl1pPr>
              <a:lnSpc>
                <a:spcPct val="90000"/>
              </a:lnSpc>
              <a:defRPr sz="9600" b="1" i="0">
                <a:latin typeface="IBM Plex Sans" panose="020B0503050203000203" pitchFamily="34" charset="0"/>
              </a:defRPr>
            </a:lvl1pPr>
          </a:lstStyle>
          <a:p>
            <a:pPr lvl="0"/>
            <a:r>
              <a:rPr lang="en-US"/>
              <a:t>Click to edit Master text styles</a:t>
            </a:r>
          </a:p>
        </p:txBody>
      </p:sp>
      <p:sp>
        <p:nvSpPr>
          <p:cNvPr id="7" name="Picture Placeholder">
            <a:extLst>
              <a:ext uri="{C183D7F6-B498-43B3-948B-1728B52AA6E4}">
                <adec:decorative xmlns:adec="http://schemas.microsoft.com/office/drawing/2017/decorative" val="1"/>
              </a:ext>
            </a:extLst>
          </p:cNvPr>
          <p:cNvSpPr>
            <a:spLocks noGrp="1"/>
          </p:cNvSpPr>
          <p:nvPr>
            <p:ph type="pic" sz="quarter" idx="13"/>
          </p:nvPr>
        </p:nvSpPr>
        <p:spPr>
          <a:xfrm>
            <a:off x="4572000" y="0"/>
            <a:ext cx="4572000" cy="5143500"/>
          </a:xfrm>
        </p:spPr>
        <p:txBody>
          <a:bodyPr lIns="91440" tIns="91440" rIns="91440" bIns="91440"/>
          <a:lstStyle>
            <a:lvl1pPr>
              <a:defRPr baseline="0"/>
            </a:lvl1pPr>
          </a:lstStyle>
          <a:p>
            <a:r>
              <a:rPr lang="en-US"/>
              <a:t>Click icon to add picture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6812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37161" y="91440"/>
            <a:ext cx="8778172" cy="4404360"/>
          </a:xfrm>
        </p:spPr>
        <p:txBody>
          <a:bodyPr/>
          <a:lstStyle>
            <a:lvl1pPr>
              <a:defRPr sz="9600" b="1" i="0">
                <a:latin typeface="IBM Plex Sans" panose="020B0503050203000203" pitchFamily="34" charset="0"/>
              </a:defRPr>
            </a:lvl1pPr>
          </a:lstStyle>
          <a:p>
            <a:r>
              <a:rPr lang="en-US"/>
              <a:t>Click to edit Master title style</a:t>
            </a:r>
            <a:endParaRPr lang="en-US" dirty="0"/>
          </a:p>
        </p:txBody>
      </p:sp>
      <p:sp>
        <p:nvSpPr>
          <p:cNvPr id="3" name="Footer Placeholder"/>
          <p:cNvSpPr>
            <a:spLocks noGrp="1"/>
          </p:cNvSpPr>
          <p:nvPr>
            <p:ph type="ftr" sz="quarter" idx="10"/>
          </p:nvPr>
        </p:nvSpPr>
        <p:spPr/>
        <p:txBody>
          <a:bodyPr/>
          <a:lstStyle>
            <a:lvl1pPr>
              <a:defRPr>
                <a:latin typeface="IBM Plex Sans" panose="020B0503050203000203" pitchFamily="34" charset="0"/>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latin typeface="IBM Plex Sans" panose="020B0503050203000203" pitchFamily="34" charset="0"/>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01123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10313" y="201168"/>
            <a:ext cx="5562535" cy="4294632"/>
          </a:xfrm>
        </p:spPr>
        <p:txBody>
          <a:bodyPr/>
          <a:lstStyle/>
          <a:p>
            <a:r>
              <a:rPr lang="en-US"/>
              <a:t>Click to edit Master title style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677631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a:t>Click to edit Master title style</a:t>
            </a:r>
            <a:endParaRPr lang="en-US" dirty="0"/>
          </a:p>
        </p:txBody>
      </p:sp>
      <p:sp>
        <p:nvSpPr>
          <p:cNvPr id="6" name="Text Placeholder"/>
          <p:cNvSpPr>
            <a:spLocks noGrp="1"/>
          </p:cNvSpPr>
          <p:nvPr>
            <p:ph type="body" sz="quarter" idx="12"/>
          </p:nvPr>
        </p:nvSpPr>
        <p:spPr>
          <a:xfrm>
            <a:off x="4791456" y="201168"/>
            <a:ext cx="4123944" cy="4294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68459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19456" y="1243584"/>
            <a:ext cx="4123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p:cNvSpPr>
            <a:spLocks noGrp="1"/>
          </p:cNvSpPr>
          <p:nvPr>
            <p:ph type="body" sz="quarter" idx="12"/>
          </p:nvPr>
        </p:nvSpPr>
        <p:spPr>
          <a:xfrm>
            <a:off x="4791457" y="1243584"/>
            <a:ext cx="4123876"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443717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7" name="Content Placeholder"/>
          <p:cNvSpPr>
            <a:spLocks noGrp="1"/>
          </p:cNvSpPr>
          <p:nvPr>
            <p:ph sz="quarter" idx="13"/>
          </p:nvPr>
        </p:nvSpPr>
        <p:spPr>
          <a:xfrm>
            <a:off x="210312" y="1216152"/>
            <a:ext cx="4142232" cy="3279648"/>
          </a:xfrm>
        </p:spPr>
        <p:txBody>
          <a:bodyPr/>
          <a:lstStyle>
            <a:lvl1pPr>
              <a:defRPr sz="2400"/>
            </a:lvl1pPr>
          </a:lstStyle>
          <a:p>
            <a:pPr lvl="0"/>
            <a:r>
              <a:rPr lang="en-US"/>
              <a:t>Click to edit Master text styles</a:t>
            </a:r>
          </a:p>
        </p:txBody>
      </p:sp>
      <p:sp>
        <p:nvSpPr>
          <p:cNvPr id="6" name="Text Placeholder"/>
          <p:cNvSpPr>
            <a:spLocks noGrp="1"/>
          </p:cNvSpPr>
          <p:nvPr>
            <p:ph type="body" sz="quarter" idx="12"/>
          </p:nvPr>
        </p:nvSpPr>
        <p:spPr>
          <a:xfrm>
            <a:off x="4791456" y="1243584"/>
            <a:ext cx="4123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5350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6" name="Text Placeholder 1"/>
          <p:cNvSpPr>
            <a:spLocks noGrp="1"/>
          </p:cNvSpPr>
          <p:nvPr>
            <p:ph type="body" sz="quarter" idx="12"/>
          </p:nvPr>
        </p:nvSpPr>
        <p:spPr>
          <a:xfrm>
            <a:off x="219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2"/>
          <p:cNvSpPr>
            <a:spLocks noGrp="1"/>
          </p:cNvSpPr>
          <p:nvPr>
            <p:ph type="body" sz="quarter" idx="13"/>
          </p:nvPr>
        </p:nvSpPr>
        <p:spPr>
          <a:xfrm>
            <a:off x="2505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p:cNvSpPr>
            <a:spLocks noGrp="1"/>
          </p:cNvSpPr>
          <p:nvPr>
            <p:ph type="body" sz="quarter" idx="14"/>
          </p:nvPr>
        </p:nvSpPr>
        <p:spPr>
          <a:xfrm>
            <a:off x="4791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p:cNvSpPr>
            <a:spLocks noGrp="1"/>
          </p:cNvSpPr>
          <p:nvPr>
            <p:ph type="body" sz="quarter" idx="15"/>
          </p:nvPr>
        </p:nvSpPr>
        <p:spPr>
          <a:xfrm>
            <a:off x="7077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301257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19456" y="1243584"/>
            <a:ext cx="4123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a:t>Click icon to add picture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88799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a:t>Click to edit Master title style</a:t>
            </a:r>
            <a:endParaRPr lang="en-US" dirty="0"/>
          </a:p>
        </p:txBody>
      </p:sp>
      <p:sp>
        <p:nvSpPr>
          <p:cNvPr id="6" name="Text Placeholder 1"/>
          <p:cNvSpPr>
            <a:spLocks noGrp="1"/>
          </p:cNvSpPr>
          <p:nvPr>
            <p:ph type="body" sz="quarter" idx="12"/>
          </p:nvPr>
        </p:nvSpPr>
        <p:spPr>
          <a:xfrm>
            <a:off x="4791456" y="201168"/>
            <a:ext cx="1837944" cy="4294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2"/>
          <p:cNvSpPr>
            <a:spLocks noGrp="1"/>
          </p:cNvSpPr>
          <p:nvPr>
            <p:ph type="body" sz="quarter" idx="13"/>
          </p:nvPr>
        </p:nvSpPr>
        <p:spPr>
          <a:xfrm>
            <a:off x="7077456" y="201168"/>
            <a:ext cx="1837944" cy="4294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7873974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10313" y="201168"/>
            <a:ext cx="4142164" cy="4294632"/>
          </a:xfrm>
        </p:spPr>
        <p:txBody>
          <a:bodyPr/>
          <a:lstStyle>
            <a:lvl1pPr>
              <a:defRPr>
                <a:latin typeface="IBM Plex Sans" panose="020B0503050203000203" pitchFamily="34" charset="0"/>
              </a:defRPr>
            </a:lvl1pPr>
          </a:lstStyle>
          <a:p>
            <a:r>
              <a:rPr lang="en-US"/>
              <a:t>Click to edit Master title style</a:t>
            </a:r>
            <a:endParaRPr lang="en-US" dirty="0"/>
          </a:p>
        </p:txBody>
      </p:sp>
      <p:sp>
        <p:nvSpPr>
          <p:cNvPr id="7" name="Cool gray 10 rectangle">
            <a:extLst>
              <a:ext uri="{FF2B5EF4-FFF2-40B4-BE49-F238E27FC236}">
                <a16:creationId xmlns:a16="http://schemas.microsoft.com/office/drawing/2014/main" id="{838ABCAC-D266-7244-9068-DAD3FE4E7CA7}"/>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rgbClr val="F3F3F3"/>
          </a:solidFill>
        </p:spPr>
        <p:txBody>
          <a:bodyPr wrap="square" lIns="0" tIns="0" rIns="0" bIns="0" rtlCol="0" anchor="ctr">
            <a:noAutofit/>
          </a:bodyPr>
          <a:lstStyle/>
          <a:p>
            <a:pPr algn="ctr"/>
            <a:endParaRPr lang="en-US" sz="1200" b="0" i="0" dirty="0">
              <a:solidFill>
                <a:srgbClr val="FFFFFF"/>
              </a:solidFill>
              <a:latin typeface="IBM Plex Sans" panose="020B0503050203000203" pitchFamily="34" charset="0"/>
              <a:cs typeface="Arial"/>
            </a:endParaRPr>
          </a:p>
        </p:txBody>
      </p:sp>
      <p:sp>
        <p:nvSpPr>
          <p:cNvPr id="6" name="Text Placeholder"/>
          <p:cNvSpPr>
            <a:spLocks noGrp="1"/>
          </p:cNvSpPr>
          <p:nvPr>
            <p:ph type="body" sz="quarter" idx="12"/>
          </p:nvPr>
        </p:nvSpPr>
        <p:spPr>
          <a:xfrm>
            <a:off x="4791456" y="201168"/>
            <a:ext cx="4123944" cy="4294632"/>
          </a:xfrm>
        </p:spPr>
        <p:txBody>
          <a:bodyPr/>
          <a:lstStyle>
            <a:lvl1pPr>
              <a:defRPr>
                <a:solidFill>
                  <a:schemeClr val="tx1"/>
                </a:solidFill>
                <a:latin typeface="IBM Plex Sans" panose="020B0503050203000203" pitchFamily="34" charset="0"/>
              </a:defRPr>
            </a:lvl1pPr>
            <a:lvl2pPr>
              <a:buClr>
                <a:schemeClr val="tx1"/>
              </a:buClr>
              <a:defRPr>
                <a:solidFill>
                  <a:schemeClr val="tx1"/>
                </a:solidFill>
                <a:latin typeface="IBM Plex Sans" panose="020B0503050203000203" pitchFamily="34" charset="0"/>
              </a:defRPr>
            </a:lvl2pPr>
            <a:lvl3pPr>
              <a:buClr>
                <a:schemeClr val="tx1"/>
              </a:buClr>
              <a:defRPr>
                <a:solidFill>
                  <a:schemeClr val="tx1"/>
                </a:solidFill>
                <a:latin typeface="IBM Plex Sans" panose="020B0503050203000203" pitchFamily="34" charset="0"/>
              </a:defRPr>
            </a:lvl3pPr>
            <a:lvl4pPr>
              <a:buClr>
                <a:schemeClr val="tx1"/>
              </a:buClr>
              <a:defRPr>
                <a:solidFill>
                  <a:schemeClr val="tx1"/>
                </a:solidFill>
                <a:latin typeface="IBM Plex Sans" panose="020B0503050203000203" pitchFamily="34" charset="0"/>
              </a:defRPr>
            </a:lvl4pPr>
            <a:lvl5pPr>
              <a:buClr>
                <a:schemeClr val="tx1"/>
              </a:buClr>
              <a:defRPr>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lvl1pPr>
              <a:defRPr>
                <a:latin typeface="IBM Plex Sans" panose="020B0503050203000203" pitchFamily="34" charset="0"/>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latin typeface="IBM Plex Sans" panose="020B0503050203000203" pitchFamily="34" charset="0"/>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52878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a:t>Click to edit Master title style</a:t>
            </a:r>
            <a:endParaRPr lang="en-US" dirty="0"/>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a:t>Click icon to add picture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56030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a:t>Click to edit Master title style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125712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880521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8" name="Text Placeholder"/>
          <p:cNvSpPr>
            <a:spLocks noGrp="1"/>
          </p:cNvSpPr>
          <p:nvPr>
            <p:ph type="body" sz="quarter" idx="13"/>
          </p:nvPr>
        </p:nvSpPr>
        <p:spPr>
          <a:xfrm>
            <a:off x="219456" y="1243584"/>
            <a:ext cx="4123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3"/>
          <p:cNvSpPr>
            <a:spLocks noGrp="1"/>
          </p:cNvSpPr>
          <p:nvPr>
            <p:ph sz="quarter" idx="19"/>
          </p:nvPr>
        </p:nvSpPr>
        <p:spPr>
          <a:xfrm>
            <a:off x="4572000" y="2570163"/>
            <a:ext cx="4572000" cy="2573337"/>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72901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4572000" cy="2571751"/>
          </a:xfrm>
          <a:solidFill>
            <a:srgbClr val="0530AD"/>
          </a:solidFill>
        </p:spPr>
        <p:txBody>
          <a:bodyPr lIns="210312" tIns="201168" rIns="228600" bIns="228600"/>
          <a:lstStyle>
            <a:lvl1pPr>
              <a:defRPr>
                <a:solidFill>
                  <a:schemeClr val="bg1"/>
                </a:solidFill>
              </a:defRPr>
            </a:lvl1pPr>
          </a:lstStyle>
          <a:p>
            <a:r>
              <a:rPr lang="en-US"/>
              <a:t>Click to edit Master title style</a:t>
            </a:r>
            <a:endParaRPr lang="en-US" dirty="0"/>
          </a:p>
        </p:txBody>
      </p:sp>
      <p:sp>
        <p:nvSpPr>
          <p:cNvPr id="6"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1"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7" name="Content Placeholder 3"/>
          <p:cNvSpPr>
            <a:spLocks noGrp="1"/>
          </p:cNvSpPr>
          <p:nvPr>
            <p:ph sz="quarter" idx="20"/>
          </p:nvPr>
        </p:nvSpPr>
        <p:spPr>
          <a:xfrm>
            <a:off x="0" y="2570163"/>
            <a:ext cx="4572000" cy="2573337"/>
          </a:xfrm>
          <a:solidFill>
            <a:schemeClr val="tx1"/>
          </a:solidFill>
        </p:spPr>
        <p:txBody>
          <a:bodyPr lIns="219456" tIns="201168" rIns="228600" bIns="228600"/>
          <a:lstStyle>
            <a:lvl1pPr>
              <a:defRPr>
                <a:solidFill>
                  <a:schemeClr val="bg1"/>
                </a:solidFill>
              </a:defRPr>
            </a:lvl1pPr>
          </a:lstStyle>
          <a:p>
            <a:pPr lvl="0"/>
            <a:r>
              <a:rPr lang="en-US"/>
              <a:t>Click to edit Master text styles</a:t>
            </a:r>
          </a:p>
        </p:txBody>
      </p:sp>
      <p:sp>
        <p:nvSpPr>
          <p:cNvPr id="14" name="Content Placeholder 4"/>
          <p:cNvSpPr>
            <a:spLocks noGrp="1"/>
          </p:cNvSpPr>
          <p:nvPr>
            <p:ph sz="quarter" idx="19"/>
          </p:nvPr>
        </p:nvSpPr>
        <p:spPr>
          <a:xfrm>
            <a:off x="4572000" y="2570163"/>
            <a:ext cx="4572000" cy="2573337"/>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3287351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9144000" cy="2569463"/>
          </a:xfrm>
          <a:noFill/>
        </p:spPr>
        <p:txBody>
          <a:bodyPr lIns="182880" tIns="164592" rIns="228600" bIns="228600"/>
          <a:lstStyle>
            <a:lvl1pPr>
              <a:defRPr sz="4800"/>
            </a:lvl1pPr>
          </a:lstStyle>
          <a:p>
            <a:r>
              <a:rPr lang="en-US"/>
              <a:t>Click to edit Master title style</a:t>
            </a:r>
            <a:endParaRPr lang="en-US" dirty="0"/>
          </a:p>
        </p:txBody>
      </p:sp>
      <p:sp>
        <p:nvSpPr>
          <p:cNvPr id="7" name="Content Placeholder 1"/>
          <p:cNvSpPr>
            <a:spLocks noGrp="1"/>
          </p:cNvSpPr>
          <p:nvPr>
            <p:ph sz="quarter" idx="20"/>
          </p:nvPr>
        </p:nvSpPr>
        <p:spPr>
          <a:xfrm>
            <a:off x="0" y="2570163"/>
            <a:ext cx="2286000" cy="2573337"/>
          </a:xfrm>
          <a:solidFill>
            <a:srgbClr val="061F80"/>
          </a:solidFill>
        </p:spPr>
        <p:txBody>
          <a:bodyPr lIns="219456" tIns="201168" rIns="228600" bIns="228600"/>
          <a:lstStyle>
            <a:lvl1pPr>
              <a:defRPr>
                <a:solidFill>
                  <a:schemeClr val="bg1"/>
                </a:solidFill>
              </a:defRPr>
            </a:lvl1pPr>
          </a:lstStyle>
          <a:p>
            <a:pPr lvl="0"/>
            <a:r>
              <a:rPr lang="en-US"/>
              <a:t>Click to edit Master text styles</a:t>
            </a:r>
          </a:p>
        </p:txBody>
      </p:sp>
      <p:sp>
        <p:nvSpPr>
          <p:cNvPr id="14" name="Content Placeholder 2"/>
          <p:cNvSpPr>
            <a:spLocks noGrp="1"/>
          </p:cNvSpPr>
          <p:nvPr>
            <p:ph sz="quarter" idx="19"/>
          </p:nvPr>
        </p:nvSpPr>
        <p:spPr>
          <a:xfrm>
            <a:off x="2286001" y="2570163"/>
            <a:ext cx="2286000" cy="2573337"/>
          </a:xfrm>
          <a:solidFill>
            <a:srgbClr val="054ADA"/>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6" name="Content Placeholder 3"/>
          <p:cNvSpPr>
            <a:spLocks noGrp="1"/>
          </p:cNvSpPr>
          <p:nvPr>
            <p:ph sz="quarter" idx="17"/>
          </p:nvPr>
        </p:nvSpPr>
        <p:spPr>
          <a:xfrm>
            <a:off x="4572000" y="2570162"/>
            <a:ext cx="2286000" cy="2573338"/>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1" name="Content Placeholder 4"/>
          <p:cNvSpPr>
            <a:spLocks noGrp="1"/>
          </p:cNvSpPr>
          <p:nvPr>
            <p:ph sz="quarter" idx="18"/>
          </p:nvPr>
        </p:nvSpPr>
        <p:spPr>
          <a:xfrm>
            <a:off x="6858000" y="2570162"/>
            <a:ext cx="2286000" cy="2573338"/>
          </a:xfrm>
          <a:solidFill>
            <a:srgbClr val="6EA6FF"/>
          </a:solidFill>
          <a:ln>
            <a:noFill/>
          </a:ln>
        </p:spPr>
        <p:txBody>
          <a:bodyPr lIns="219456" tIns="201168" rIns="228600" bIns="228600"/>
          <a:lstStyle>
            <a:lvl1pPr>
              <a:defRPr>
                <a:solidFill>
                  <a:schemeClr val="tx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629819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black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9144000" cy="1276350"/>
          </a:xfrm>
          <a:solidFill>
            <a:schemeClr val="tx1"/>
          </a:solidFill>
        </p:spPr>
        <p:txBody>
          <a:bodyPr lIns="210312" tIns="201168" rIns="228600" bIns="228600"/>
          <a:lstStyle>
            <a:lvl1pPr>
              <a:defRPr>
                <a:solidFill>
                  <a:schemeClr val="bg1"/>
                </a:solidFill>
              </a:defRPr>
            </a:lvl1pPr>
          </a:lstStyle>
          <a:p>
            <a:r>
              <a:rPr lang="en-US"/>
              <a:t>Click to edit Master title style</a:t>
            </a:r>
            <a:endParaRPr lang="en-US" dirty="0"/>
          </a:p>
        </p:txBody>
      </p:sp>
      <p:sp>
        <p:nvSpPr>
          <p:cNvPr id="6" name="Picture Placeholder"/>
          <p:cNvSpPr>
            <a:spLocks noGrp="1"/>
          </p:cNvSpPr>
          <p:nvPr>
            <p:ph type="pic" sz="quarter" idx="12"/>
          </p:nvPr>
        </p:nvSpPr>
        <p:spPr>
          <a:xfrm>
            <a:off x="0" y="1276350"/>
            <a:ext cx="9144000" cy="3867150"/>
          </a:xfrm>
        </p:spPr>
        <p:txBody>
          <a:bodyPr lIns="91440" tIns="91440" rIns="91440" bIns="91440"/>
          <a:lstStyle/>
          <a:p>
            <a:r>
              <a:rPr lang="en-US"/>
              <a:t>Click icon to add picture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454109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black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9144000" cy="5148072"/>
          </a:xfrm>
        </p:spPr>
        <p:txBody>
          <a:bodyPr lIns="91440" tIns="91440" rIns="91440" bIns="91440"/>
          <a:lstStyle/>
          <a:p>
            <a:r>
              <a:rPr lang="en-US"/>
              <a:t>Click icon to add picture</a:t>
            </a:r>
            <a:endParaRPr lang="en-US" dirty="0"/>
          </a:p>
        </p:txBody>
      </p:sp>
      <p:sp>
        <p:nvSpPr>
          <p:cNvPr id="6" name="Text Placeholder"/>
          <p:cNvSpPr>
            <a:spLocks noGrp="1"/>
          </p:cNvSpPr>
          <p:nvPr>
            <p:ph type="body" sz="quarter" idx="12"/>
          </p:nvPr>
        </p:nvSpPr>
        <p:spPr>
          <a:xfrm>
            <a:off x="-3" y="2571750"/>
            <a:ext cx="2286003" cy="2571750"/>
          </a:xfrm>
          <a:solidFill>
            <a:schemeClr val="tx1"/>
          </a:solidFill>
        </p:spPr>
        <p:txBody>
          <a:bodyPr lIns="219456" tIns="201168" rIns="228600" bIns="228600"/>
          <a:lstStyle>
            <a:lvl1pPr>
              <a:buClr>
                <a:schemeClr val="bg1"/>
              </a:buClr>
              <a:defRPr>
                <a:solidFill>
                  <a:schemeClr val="bg1"/>
                </a:solidFill>
              </a:defRPr>
            </a:lvl1pPr>
            <a:lvl2pPr>
              <a:buClr>
                <a:schemeClr val="bg1"/>
              </a:buClr>
              <a:defRPr sz="1000">
                <a:solidFill>
                  <a:schemeClr val="bg1"/>
                </a:solidFill>
              </a:defRPr>
            </a:lvl2pPr>
            <a:lvl3pPr>
              <a:buClr>
                <a:schemeClr val="bg1"/>
              </a:buClr>
              <a:defRPr sz="1000">
                <a:solidFill>
                  <a:schemeClr val="bg1"/>
                </a:solidFill>
              </a:defRPr>
            </a:lvl3pPr>
            <a:lvl4pPr>
              <a:buClr>
                <a:schemeClr val="bg1"/>
              </a:buClr>
              <a:defRPr sz="1000">
                <a:solidFill>
                  <a:schemeClr val="bg1"/>
                </a:solidFill>
              </a:defRPr>
            </a:lvl4pPr>
            <a:lvl5pPr>
              <a:buClr>
                <a:schemeClr val="bg1"/>
              </a:buCl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
        <p:nvSpPr>
          <p:cNvPr id="7" name="Title" hidden="1">
            <a:extLst>
              <a:ext uri="{FF2B5EF4-FFF2-40B4-BE49-F238E27FC236}">
                <a16:creationId xmlns:a16="http://schemas.microsoft.com/office/drawing/2014/main" id="{0C4F1C52-4E00-9B42-8B21-690C46B2CCFA}"/>
              </a:ext>
            </a:extLst>
          </p:cNvPr>
          <p:cNvSpPr>
            <a:spLocks noGrp="1"/>
          </p:cNvSpPr>
          <p:nvPr>
            <p:ph type="title" idx="4294967295"/>
          </p:nvPr>
        </p:nvSpPr>
        <p:spPr>
          <a:xfrm>
            <a:off x="228666" y="201613"/>
            <a:ext cx="4143375" cy="4294187"/>
          </a:xfrm>
        </p:spPr>
        <p:txBody>
          <a:bodyPr/>
          <a:lstStyle/>
          <a:p>
            <a:r>
              <a:rPr lang="en-US"/>
              <a:t>Click to edit Master title style</a:t>
            </a:r>
            <a:endParaRPr lang="en-US" dirty="0"/>
          </a:p>
        </p:txBody>
      </p:sp>
    </p:spTree>
    <p:extLst>
      <p:ext uri="{BB962C8B-B14F-4D97-AF65-F5344CB8AC3E}">
        <p14:creationId xmlns:p14="http://schemas.microsoft.com/office/powerpoint/2010/main" val="1998328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2286000" cy="5148072"/>
          </a:xfrm>
          <a:solidFill>
            <a:srgbClr val="061F80"/>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quarter" idx="13"/>
          </p:nvPr>
        </p:nvSpPr>
        <p:spPr>
          <a:xfrm>
            <a:off x="2286000" y="0"/>
            <a:ext cx="2286000" cy="5148072"/>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14"/>
          </p:nvPr>
        </p:nvSpPr>
        <p:spPr>
          <a:xfrm>
            <a:off x="4572000" y="0"/>
            <a:ext cx="2286000" cy="5148072"/>
          </a:xfrm>
          <a:solidFill>
            <a:schemeClr val="accent2"/>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4"/>
          <p:cNvSpPr>
            <a:spLocks noGrp="1"/>
          </p:cNvSpPr>
          <p:nvPr>
            <p:ph sz="quarter" idx="15"/>
          </p:nvPr>
        </p:nvSpPr>
        <p:spPr>
          <a:xfrm>
            <a:off x="6858000" y="0"/>
            <a:ext cx="2286000" cy="5148072"/>
          </a:xfrm>
          <a:solidFill>
            <a:srgbClr val="6EA6FF"/>
          </a:solidFill>
        </p:spPr>
        <p:txBody>
          <a:bodyPr lIns="219456" tIns="201168" rIns="228600" bIns="228600"/>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185565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6" name="Text Placeholder"/>
          <p:cNvSpPr>
            <a:spLocks noGrp="1"/>
          </p:cNvSpPr>
          <p:nvPr>
            <p:ph type="body" sz="quarter" idx="12"/>
          </p:nvPr>
        </p:nvSpPr>
        <p:spPr>
          <a:xfrm>
            <a:off x="219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p:cNvSpPr>
            <a:spLocks noGrp="1"/>
          </p:cNvSpPr>
          <p:nvPr>
            <p:ph sz="quarter" idx="13"/>
          </p:nvPr>
        </p:nvSpPr>
        <p:spPr>
          <a:xfrm>
            <a:off x="2514600" y="1243584"/>
            <a:ext cx="6400800"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974951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p>
        </p:txBody>
      </p:sp>
      <p:sp>
        <p:nvSpPr>
          <p:cNvPr id="6" name="Text Placeholder"/>
          <p:cNvSpPr>
            <a:spLocks noGrp="1"/>
          </p:cNvSpPr>
          <p:nvPr>
            <p:ph type="body" sz="quarter" idx="12"/>
          </p:nvPr>
        </p:nvSpPr>
        <p:spPr>
          <a:xfrm>
            <a:off x="219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049240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endParaRPr lang="en-US" dirty="0"/>
          </a:p>
        </p:txBody>
      </p:sp>
      <p:sp>
        <p:nvSpPr>
          <p:cNvPr id="8" name="Text Placeholder 1"/>
          <p:cNvSpPr>
            <a:spLocks noGrp="1"/>
          </p:cNvSpPr>
          <p:nvPr>
            <p:ph type="body" sz="quarter" idx="13"/>
          </p:nvPr>
        </p:nvSpPr>
        <p:spPr>
          <a:xfrm>
            <a:off x="219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2"/>
          <p:cNvSpPr>
            <a:spLocks noGrp="1"/>
          </p:cNvSpPr>
          <p:nvPr>
            <p:ph type="body" sz="quarter" idx="15"/>
          </p:nvPr>
        </p:nvSpPr>
        <p:spPr>
          <a:xfrm>
            <a:off x="2505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a:t>Click icon to add picture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9056531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p>
        </p:txBody>
      </p:sp>
      <p:sp>
        <p:nvSpPr>
          <p:cNvPr id="6" name="Text Placeholder 1"/>
          <p:cNvSpPr>
            <a:spLocks noGrp="1"/>
          </p:cNvSpPr>
          <p:nvPr>
            <p:ph type="body" sz="quarter" idx="12"/>
          </p:nvPr>
        </p:nvSpPr>
        <p:spPr>
          <a:xfrm>
            <a:off x="219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 2"/>
          <p:cNvSpPr>
            <a:spLocks noGrp="1"/>
          </p:cNvSpPr>
          <p:nvPr>
            <p:ph type="body" sz="quarter" idx="13"/>
          </p:nvPr>
        </p:nvSpPr>
        <p:spPr>
          <a:xfrm>
            <a:off x="2505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p:cNvSpPr>
            <a:spLocks noGrp="1"/>
          </p:cNvSpPr>
          <p:nvPr>
            <p:ph type="body" sz="quarter" idx="14"/>
          </p:nvPr>
        </p:nvSpPr>
        <p:spPr>
          <a:xfrm>
            <a:off x="4773168" y="1216152"/>
            <a:ext cx="4142232" cy="3279648"/>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02695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19456" y="201168"/>
            <a:ext cx="1837944" cy="4294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p:cNvSpPr>
            <a:spLocks noGrp="1"/>
          </p:cNvSpPr>
          <p:nvPr>
            <p:ph type="tbl" sz="quarter" idx="13"/>
          </p:nvPr>
        </p:nvSpPr>
        <p:spPr>
          <a:xfrm>
            <a:off x="2505457" y="201168"/>
            <a:ext cx="6409876" cy="4294632"/>
          </a:xfrm>
        </p:spPr>
        <p:txBody>
          <a:bodyPr lIns="0" tIns="0" rIns="91440" bIns="91440"/>
          <a:lstStyle/>
          <a:p>
            <a:r>
              <a:rPr lang="en-US"/>
              <a:t>Click icon to add table</a:t>
            </a:r>
            <a:endParaRPr lang="en-US" dirty="0"/>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06275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9941600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8566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33088" cy="804672"/>
          </a:xfrm>
        </p:spPr>
        <p:txBody>
          <a:bodyPr/>
          <a:lstStyle/>
          <a:p>
            <a:r>
              <a:rPr lang="en-US"/>
              <a:t>Click to edit Master title style</a:t>
            </a:r>
            <a:endParaRPr lang="en-US" dirty="0"/>
          </a:p>
        </p:txBody>
      </p:sp>
      <p:sp>
        <p:nvSpPr>
          <p:cNvPr id="8" name="Text Placeholder 1"/>
          <p:cNvSpPr>
            <a:spLocks noGrp="1"/>
          </p:cNvSpPr>
          <p:nvPr>
            <p:ph type="body" sz="quarter" idx="13"/>
          </p:nvPr>
        </p:nvSpPr>
        <p:spPr>
          <a:xfrm>
            <a:off x="219456" y="1261873"/>
            <a:ext cx="4123944" cy="1309877"/>
          </a:xfrm>
        </p:spPr>
        <p:txBody>
          <a:bodyPr/>
          <a:lstStyle>
            <a:lvl1pPr>
              <a:spcBef>
                <a:spcPts val="0"/>
              </a:spcBef>
              <a:defRPr sz="1000"/>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a:t>Click to edit Master text styles</a:t>
            </a:r>
          </a:p>
        </p:txBody>
      </p:sp>
      <p:sp>
        <p:nvSpPr>
          <p:cNvPr id="6" name="Text Placeholder 2">
            <a:extLst>
              <a:ext uri="{FF2B5EF4-FFF2-40B4-BE49-F238E27FC236}">
                <a16:creationId xmlns:a16="http://schemas.microsoft.com/office/drawing/2014/main" id="{1B66D531-042B-494C-8702-5C43B76E6584}"/>
              </a:ext>
            </a:extLst>
          </p:cNvPr>
          <p:cNvSpPr>
            <a:spLocks noGrp="1"/>
          </p:cNvSpPr>
          <p:nvPr>
            <p:ph type="body" sz="quarter" idx="14"/>
          </p:nvPr>
        </p:nvSpPr>
        <p:spPr>
          <a:xfrm>
            <a:off x="223658" y="3205697"/>
            <a:ext cx="6405743" cy="1309876"/>
          </a:xfrm>
        </p:spPr>
        <p:txBody>
          <a:bodyPr anchor="b"/>
          <a:lstStyle>
            <a:lvl1pPr>
              <a:spcBef>
                <a:spcPts val="300"/>
              </a:spcBef>
              <a:defRPr sz="600"/>
            </a:lvl1pPr>
            <a:lvl2pPr>
              <a:defRPr sz="600"/>
            </a:lvl2pPr>
            <a:lvl3pPr>
              <a:defRPr sz="600"/>
            </a:lvl3pPr>
            <a:lvl4pPr>
              <a:defRPr sz="600"/>
            </a:lvl4pPr>
            <a:lvl5pPr>
              <a:defRPr sz="600"/>
            </a:lvl5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685180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pic>
        <p:nvPicPr>
          <p:cNvPr id="6" name="Pictur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93812" y="4692553"/>
            <a:ext cx="521589" cy="208108"/>
          </a:xfrm>
          <a:prstGeom prst="rect">
            <a:avLst/>
          </a:prstGeom>
        </p:spPr>
      </p:pic>
    </p:spTree>
    <p:extLst>
      <p:ext uri="{BB962C8B-B14F-4D97-AF65-F5344CB8AC3E}">
        <p14:creationId xmlns:p14="http://schemas.microsoft.com/office/powerpoint/2010/main" val="17945047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6700742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0100"/>
          </a:xfrm>
        </p:spPr>
        <p:txBody>
          <a:bodyPr/>
          <a:lstStyle/>
          <a:p>
            <a:r>
              <a:rPr lang="en-US" dirty="0"/>
              <a:t>Click to edit Master title style</a:t>
            </a:r>
          </a:p>
        </p:txBody>
      </p:sp>
      <p:sp>
        <p:nvSpPr>
          <p:cNvPr id="8" name="Text Placeholder 1"/>
          <p:cNvSpPr>
            <a:spLocks noGrp="1"/>
          </p:cNvSpPr>
          <p:nvPr>
            <p:ph type="body" sz="quarter" idx="13"/>
          </p:nvPr>
        </p:nvSpPr>
        <p:spPr>
          <a:xfrm>
            <a:off x="219456" y="1243584"/>
            <a:ext cx="4123944" cy="3252216"/>
          </a:xfrm>
        </p:spPr>
        <p:txBody>
          <a:bodyPr/>
          <a:lstStyle>
            <a:lvl1pPr>
              <a:spcBef>
                <a:spcPts val="0"/>
              </a:spcBef>
              <a:defRPr/>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dirty="0"/>
              <a:t>Click to edit Master text styles</a:t>
            </a:r>
          </a:p>
          <a:p>
            <a:pPr lvl="1"/>
            <a:r>
              <a:rPr lang="en-US" dirty="0"/>
              <a:t>Second level</a:t>
            </a:r>
          </a:p>
          <a:p>
            <a:pPr lvl="1"/>
            <a:r>
              <a:rPr lang="en-US" dirty="0"/>
              <a:t>Third level</a:t>
            </a:r>
          </a:p>
          <a:p>
            <a:pPr lvl="1"/>
            <a:r>
              <a:rPr lang="en-US" dirty="0"/>
              <a:t>Fourth level</a:t>
            </a:r>
          </a:p>
          <a:p>
            <a:pPr lvl="1"/>
            <a:r>
              <a:rPr lang="en-US" dirty="0"/>
              <a:t>Fifth level</a:t>
            </a:r>
          </a:p>
        </p:txBody>
      </p:sp>
      <p:sp>
        <p:nvSpPr>
          <p:cNvPr id="6" name="Text Placeholder 2"/>
          <p:cNvSpPr>
            <a:spLocks noGrp="1"/>
          </p:cNvSpPr>
          <p:nvPr>
            <p:ph type="body" sz="quarter" idx="12"/>
          </p:nvPr>
        </p:nvSpPr>
        <p:spPr>
          <a:xfrm>
            <a:off x="4791456" y="1243584"/>
            <a:ext cx="4123944" cy="3252216"/>
          </a:xfrm>
        </p:spPr>
        <p:txBody>
          <a:bodyPr/>
          <a:lstStyle>
            <a:lvl1pPr>
              <a:spcBef>
                <a:spcPts val="0"/>
              </a:spcBef>
              <a:defRPr/>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dirty="0"/>
              <a:t>Click to edit Master text styles</a:t>
            </a:r>
          </a:p>
          <a:p>
            <a:pPr lvl="0"/>
            <a:r>
              <a:rPr lang="en-US" dirty="0"/>
              <a:t>Second level</a:t>
            </a:r>
          </a:p>
          <a:p>
            <a:pPr lvl="1"/>
            <a:r>
              <a:rPr lang="en-US" dirty="0"/>
              <a:t>Third level</a:t>
            </a:r>
          </a:p>
          <a:p>
            <a:pPr lvl="1"/>
            <a:r>
              <a:rPr lang="en-US" dirty="0"/>
              <a:t>Fourth level</a:t>
            </a:r>
          </a:p>
          <a:p>
            <a:pPr lvl="1"/>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853906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19456" y="219456"/>
            <a:ext cx="4133088" cy="804672"/>
          </a:xfrm>
        </p:spPr>
        <p:txBody>
          <a:bodyPr/>
          <a:lstStyle>
            <a:lvl1pPr>
              <a:defRPr sz="1600"/>
            </a:lvl1pPr>
          </a:lstStyle>
          <a:p>
            <a:r>
              <a:rPr lang="en-US" dirty="0"/>
              <a:t>Click to edit Master title style</a:t>
            </a:r>
          </a:p>
        </p:txBody>
      </p:sp>
      <p:sp>
        <p:nvSpPr>
          <p:cNvPr id="6" name="Text Placeholder"/>
          <p:cNvSpPr>
            <a:spLocks noGrp="1"/>
          </p:cNvSpPr>
          <p:nvPr>
            <p:ph type="body" sz="quarter" idx="12"/>
          </p:nvPr>
        </p:nvSpPr>
        <p:spPr>
          <a:xfrm>
            <a:off x="137160" y="1133856"/>
            <a:ext cx="4206240" cy="3361944"/>
          </a:xfrm>
        </p:spPr>
        <p:txBody>
          <a:bodyPr/>
          <a:lstStyle>
            <a:lvl1pPr>
              <a:lnSpc>
                <a:spcPct val="90000"/>
              </a:lnSpc>
              <a:defRPr sz="9600" b="1"/>
            </a:lvl1pPr>
          </a:lstStyle>
          <a:p>
            <a:pPr lvl="0"/>
            <a:r>
              <a:rPr lang="en-US" dirty="0"/>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7260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19456" y="219456"/>
            <a:ext cx="4133088" cy="804672"/>
          </a:xfrm>
        </p:spPr>
        <p:txBody>
          <a:bodyPr/>
          <a:lstStyle>
            <a:lvl1pPr>
              <a:defRPr sz="1600"/>
            </a:lvl1pPr>
          </a:lstStyle>
          <a:p>
            <a:r>
              <a:rPr lang="en-US" dirty="0"/>
              <a:t>Click to edit Master title style</a:t>
            </a:r>
          </a:p>
        </p:txBody>
      </p:sp>
      <p:sp>
        <p:nvSpPr>
          <p:cNvPr id="6" name="Text Placeholder"/>
          <p:cNvSpPr>
            <a:spLocks noGrp="1"/>
          </p:cNvSpPr>
          <p:nvPr>
            <p:ph type="body" sz="quarter" idx="12"/>
          </p:nvPr>
        </p:nvSpPr>
        <p:spPr>
          <a:xfrm>
            <a:off x="137160" y="1133856"/>
            <a:ext cx="4206240" cy="3361944"/>
          </a:xfrm>
        </p:spPr>
        <p:txBody>
          <a:bodyPr/>
          <a:lstStyle>
            <a:lvl1pPr>
              <a:lnSpc>
                <a:spcPct val="90000"/>
              </a:lnSpc>
              <a:defRPr sz="9600" b="1"/>
            </a:lvl1pPr>
          </a:lstStyle>
          <a:p>
            <a:pPr lvl="0"/>
            <a:r>
              <a:rPr lang="en-US" dirty="0"/>
              <a:t>Click to edit Master text styles</a:t>
            </a:r>
          </a:p>
        </p:txBody>
      </p:sp>
      <p:sp>
        <p:nvSpPr>
          <p:cNvPr id="7" name="Picture Placeholder"/>
          <p:cNvSpPr>
            <a:spLocks noGrp="1"/>
          </p:cNvSpPr>
          <p:nvPr>
            <p:ph type="pic" sz="quarter" idx="13"/>
          </p:nvPr>
        </p:nvSpPr>
        <p:spPr>
          <a:xfrm>
            <a:off x="4572000" y="0"/>
            <a:ext cx="4572000" cy="5143500"/>
          </a:xfrm>
        </p:spPr>
        <p:txBody>
          <a:bodyPr lIns="91440" tIns="91440" rIns="91440" bIns="91440"/>
          <a:lstStyle>
            <a:lvl1pPr>
              <a:defRPr baseline="0"/>
            </a:lvl1pPr>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5131547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37161" y="91440"/>
            <a:ext cx="8778172" cy="4404360"/>
          </a:xfrm>
        </p:spPr>
        <p:txBody>
          <a:bodyPr/>
          <a:lstStyle>
            <a:lvl1pPr>
              <a:defRPr sz="9600" b="1"/>
            </a:lvl1p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512763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10313" y="201168"/>
            <a:ext cx="5562535" cy="4294632"/>
          </a:xfrm>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237428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a:t>Click </a:t>
            </a:r>
            <a:r>
              <a:rPr lang="en-US" dirty="0"/>
              <a:t>to edit Master title style</a:t>
            </a:r>
          </a:p>
        </p:txBody>
      </p:sp>
      <p:sp>
        <p:nvSpPr>
          <p:cNvPr id="6" name="Text Placeholder"/>
          <p:cNvSpPr>
            <a:spLocks noGrp="1"/>
          </p:cNvSpPr>
          <p:nvPr>
            <p:ph type="body" sz="quarter" idx="12"/>
          </p:nvPr>
        </p:nvSpPr>
        <p:spPr>
          <a:xfrm>
            <a:off x="4791456" y="201168"/>
            <a:ext cx="4123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58130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1"/>
          <p:cNvSpPr>
            <a:spLocks noGrp="1"/>
          </p:cNvSpPr>
          <p:nvPr>
            <p:ph type="body" sz="quarter" idx="13"/>
          </p:nvPr>
        </p:nvSpPr>
        <p:spPr>
          <a:xfrm>
            <a:off x="219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2"/>
          </p:nvPr>
        </p:nvSpPr>
        <p:spPr>
          <a:xfrm>
            <a:off x="4791457" y="1243584"/>
            <a:ext cx="4123876"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43752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7" name="Content Placeholder"/>
          <p:cNvSpPr>
            <a:spLocks noGrp="1"/>
          </p:cNvSpPr>
          <p:nvPr>
            <p:ph sz="quarter" idx="13"/>
          </p:nvPr>
        </p:nvSpPr>
        <p:spPr>
          <a:xfrm>
            <a:off x="210312" y="1216152"/>
            <a:ext cx="4142232" cy="3279648"/>
          </a:xfrm>
        </p:spPr>
        <p:txBody>
          <a:bodyPr/>
          <a:lstStyle>
            <a:lvl1pPr>
              <a:defRPr sz="2400"/>
            </a:lvl1pPr>
          </a:lstStyle>
          <a:p>
            <a:pPr lvl="0"/>
            <a:r>
              <a:rPr lang="en-US" dirty="0"/>
              <a:t>Click to edit Master text styles</a:t>
            </a:r>
          </a:p>
        </p:txBody>
      </p:sp>
      <p:sp>
        <p:nvSpPr>
          <p:cNvPr id="6" name="Text Placeholder"/>
          <p:cNvSpPr>
            <a:spLocks noGrp="1"/>
          </p:cNvSpPr>
          <p:nvPr>
            <p:ph type="body" sz="quarter" idx="12"/>
          </p:nvPr>
        </p:nvSpPr>
        <p:spPr>
          <a:xfrm>
            <a:off x="4791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385785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6" name="Text Placeholder 1"/>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2505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4791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p:cNvSpPr>
            <a:spLocks noGrp="1"/>
          </p:cNvSpPr>
          <p:nvPr>
            <p:ph type="body" sz="quarter" idx="15"/>
          </p:nvPr>
        </p:nvSpPr>
        <p:spPr>
          <a:xfrm>
            <a:off x="7077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7268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p:cNvSpPr>
            <a:spLocks noGrp="1"/>
          </p:cNvSpPr>
          <p:nvPr>
            <p:ph type="body" sz="quarter" idx="13"/>
          </p:nvPr>
        </p:nvSpPr>
        <p:spPr>
          <a:xfrm>
            <a:off x="219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3605741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dirty="0"/>
              <a:t>Click to edit Master title style</a:t>
            </a:r>
          </a:p>
        </p:txBody>
      </p:sp>
      <p:sp>
        <p:nvSpPr>
          <p:cNvPr id="6" name="Text Placeholder 1"/>
          <p:cNvSpPr>
            <a:spLocks noGrp="1"/>
          </p:cNvSpPr>
          <p:nvPr>
            <p:ph type="body" sz="quarter" idx="12"/>
          </p:nvPr>
        </p:nvSpPr>
        <p:spPr>
          <a:xfrm>
            <a:off x="4791456" y="201168"/>
            <a:ext cx="1837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3"/>
          </p:nvPr>
        </p:nvSpPr>
        <p:spPr>
          <a:xfrm>
            <a:off x="7077456" y="201168"/>
            <a:ext cx="1837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46872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10313" y="201168"/>
            <a:ext cx="4142164" cy="4294632"/>
          </a:xfrm>
        </p:spPr>
        <p:txBody>
          <a:bodyPr/>
          <a:lstStyle/>
          <a:p>
            <a:r>
              <a:rPr lang="en-US" dirty="0"/>
              <a:t>Click to edit Master title style</a:t>
            </a:r>
          </a:p>
        </p:txBody>
      </p:sp>
      <p:sp>
        <p:nvSpPr>
          <p:cNvPr id="7" name="Black rectangle">
            <a:extLst>
              <a:ext uri="{FF2B5EF4-FFF2-40B4-BE49-F238E27FC236}">
                <a16:creationId xmlns:a16="http://schemas.microsoft.com/office/drawing/2014/main" id="{612CE115-19C6-174D-97D1-85AD78D8BEA7}"/>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b="0" i="0" dirty="0">
              <a:solidFill>
                <a:srgbClr val="FFFFFF"/>
              </a:solidFill>
              <a:latin typeface="IBM Plex Sans" panose="020B0503050203000203" pitchFamily="34" charset="0"/>
              <a:cs typeface="Arial"/>
            </a:endParaRPr>
          </a:p>
        </p:txBody>
      </p:sp>
      <p:sp>
        <p:nvSpPr>
          <p:cNvPr id="6" name="Text Placeholder"/>
          <p:cNvSpPr>
            <a:spLocks noGrp="1"/>
          </p:cNvSpPr>
          <p:nvPr>
            <p:ph type="body" sz="quarter" idx="12"/>
          </p:nvPr>
        </p:nvSpPr>
        <p:spPr>
          <a:xfrm>
            <a:off x="4791456" y="201168"/>
            <a:ext cx="4123944" cy="4294632"/>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446411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dirty="0"/>
              <a:t>Click to edit Master title style</a:t>
            </a:r>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9044687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8037231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736174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p:cNvSpPr>
            <a:spLocks noGrp="1"/>
          </p:cNvSpPr>
          <p:nvPr>
            <p:ph type="body" sz="quarter" idx="13"/>
          </p:nvPr>
        </p:nvSpPr>
        <p:spPr>
          <a:xfrm>
            <a:off x="219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0"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2" name="Content Placeholder 3"/>
          <p:cNvSpPr>
            <a:spLocks noGrp="1"/>
          </p:cNvSpPr>
          <p:nvPr>
            <p:ph sz="quarter" idx="19"/>
          </p:nvPr>
        </p:nvSpPr>
        <p:spPr>
          <a:xfrm>
            <a:off x="4572000" y="2570163"/>
            <a:ext cx="4572000" cy="2573337"/>
          </a:xfrm>
          <a:solidFill>
            <a:srgbClr val="0530AD"/>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828083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4572000" cy="2571751"/>
          </a:xfrm>
          <a:solidFill>
            <a:srgbClr val="0530AD"/>
          </a:solidFill>
        </p:spPr>
        <p:txBody>
          <a:bodyPr lIns="210312" tIns="201168" rIns="228600" bIns="228600"/>
          <a:lstStyle>
            <a:lvl1pPr>
              <a:defRPr>
                <a:solidFill>
                  <a:schemeClr val="bg1"/>
                </a:solidFill>
              </a:defRPr>
            </a:lvl1pPr>
          </a:lstStyle>
          <a:p>
            <a:r>
              <a:rPr lang="en-US" dirty="0"/>
              <a:t>Click to edit Master title style</a:t>
            </a:r>
          </a:p>
        </p:txBody>
      </p:sp>
      <p:sp>
        <p:nvSpPr>
          <p:cNvPr id="6"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1"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7" name="Content Placeholder 3"/>
          <p:cNvSpPr>
            <a:spLocks noGrp="1"/>
          </p:cNvSpPr>
          <p:nvPr>
            <p:ph sz="quarter" idx="20"/>
          </p:nvPr>
        </p:nvSpPr>
        <p:spPr>
          <a:xfrm>
            <a:off x="0" y="2570163"/>
            <a:ext cx="4572000" cy="2573337"/>
          </a:xfrm>
          <a:solidFill>
            <a:schemeClr val="tx1"/>
          </a:solidFill>
        </p:spPr>
        <p:txBody>
          <a:bodyPr lIns="219456" tIns="201168" rIns="228600" bIns="228600"/>
          <a:lstStyle>
            <a:lvl1pPr>
              <a:defRPr>
                <a:solidFill>
                  <a:schemeClr val="bg1"/>
                </a:solidFill>
              </a:defRPr>
            </a:lvl1pPr>
          </a:lstStyle>
          <a:p>
            <a:pPr lvl="0"/>
            <a:r>
              <a:rPr lang="en-US" dirty="0"/>
              <a:t>Click to edit Master text styles</a:t>
            </a:r>
          </a:p>
        </p:txBody>
      </p:sp>
      <p:sp>
        <p:nvSpPr>
          <p:cNvPr id="14" name="Content Placeholder 4"/>
          <p:cNvSpPr>
            <a:spLocks noGrp="1"/>
          </p:cNvSpPr>
          <p:nvPr>
            <p:ph sz="quarter" idx="19"/>
          </p:nvPr>
        </p:nvSpPr>
        <p:spPr>
          <a:xfrm>
            <a:off x="4572000" y="2570163"/>
            <a:ext cx="4572000" cy="2573337"/>
          </a:xfrm>
          <a:solidFill>
            <a:srgbClr val="0530AD"/>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3327739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9144000" cy="2569463"/>
          </a:xfrm>
          <a:noFill/>
        </p:spPr>
        <p:txBody>
          <a:bodyPr lIns="182880" tIns="164592" rIns="228600" bIns="228600"/>
          <a:lstStyle>
            <a:lvl1pPr>
              <a:defRPr sz="4800"/>
            </a:lvl1pPr>
          </a:lstStyle>
          <a:p>
            <a:r>
              <a:rPr lang="en-US" dirty="0"/>
              <a:t>Click to edit Master title style</a:t>
            </a:r>
          </a:p>
        </p:txBody>
      </p:sp>
      <p:sp>
        <p:nvSpPr>
          <p:cNvPr id="13" name="Content Placeholder 1"/>
          <p:cNvSpPr>
            <a:spLocks noGrp="1"/>
          </p:cNvSpPr>
          <p:nvPr>
            <p:ph sz="quarter" idx="20"/>
          </p:nvPr>
        </p:nvSpPr>
        <p:spPr>
          <a:xfrm>
            <a:off x="0" y="2570163"/>
            <a:ext cx="2286000" cy="2573337"/>
          </a:xfrm>
          <a:solidFill>
            <a:srgbClr val="061F80"/>
          </a:solidFill>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2"/>
          <p:cNvSpPr>
            <a:spLocks noGrp="1"/>
          </p:cNvSpPr>
          <p:nvPr>
            <p:ph sz="quarter" idx="19"/>
          </p:nvPr>
        </p:nvSpPr>
        <p:spPr>
          <a:xfrm>
            <a:off x="2286001" y="2570163"/>
            <a:ext cx="2286000" cy="2573337"/>
          </a:xfrm>
          <a:solidFill>
            <a:srgbClr val="054ADA"/>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9" name="Content Placeholder 3"/>
          <p:cNvSpPr>
            <a:spLocks noGrp="1"/>
          </p:cNvSpPr>
          <p:nvPr>
            <p:ph sz="quarter" idx="17"/>
          </p:nvPr>
        </p:nvSpPr>
        <p:spPr>
          <a:xfrm>
            <a:off x="4572000" y="2570162"/>
            <a:ext cx="2286000" cy="2573338"/>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4"/>
          <p:cNvSpPr>
            <a:spLocks noGrp="1"/>
          </p:cNvSpPr>
          <p:nvPr>
            <p:ph sz="quarter" idx="18"/>
          </p:nvPr>
        </p:nvSpPr>
        <p:spPr>
          <a:xfrm>
            <a:off x="6858000" y="2570162"/>
            <a:ext cx="2286000" cy="2573338"/>
          </a:xfrm>
          <a:solidFill>
            <a:srgbClr val="6EA6FF"/>
          </a:solidFill>
          <a:ln>
            <a:noFill/>
          </a:ln>
        </p:spPr>
        <p:txBody>
          <a:bodyPr lIns="219456" tIns="201168" rIns="228600" bIns="228600"/>
          <a:lstStyle>
            <a:lvl1pPr>
              <a:defRPr>
                <a:solidFill>
                  <a:schemeClr val="tx1"/>
                </a:solidFill>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913815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black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9144000" cy="1276350"/>
          </a:xfrm>
          <a:solidFill>
            <a:schemeClr val="tx2"/>
          </a:solidFill>
        </p:spPr>
        <p:txBody>
          <a:bodyPr lIns="210312" tIns="201168" rIns="228600" bIns="228600"/>
          <a:lstStyle>
            <a:lvl1pPr>
              <a:defRPr>
                <a:solidFill>
                  <a:schemeClr val="tx1"/>
                </a:solidFill>
              </a:defRPr>
            </a:lvl1pPr>
          </a:lstStyle>
          <a:p>
            <a:r>
              <a:rPr lang="en-US" dirty="0"/>
              <a:t>Click to edit Master title style</a:t>
            </a:r>
          </a:p>
        </p:txBody>
      </p:sp>
      <p:sp>
        <p:nvSpPr>
          <p:cNvPr id="6" name="Picture Placeholder"/>
          <p:cNvSpPr>
            <a:spLocks noGrp="1"/>
          </p:cNvSpPr>
          <p:nvPr>
            <p:ph type="pic" sz="quarter" idx="12"/>
          </p:nvPr>
        </p:nvSpPr>
        <p:spPr>
          <a:xfrm>
            <a:off x="0" y="1276350"/>
            <a:ext cx="9144000" cy="386715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6924250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black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9144000" cy="5148072"/>
          </a:xfrm>
        </p:spPr>
        <p:txBody>
          <a:bodyPr lIns="91440" tIns="91440" rIns="91440" bIns="91440"/>
          <a:lstStyle/>
          <a:p>
            <a:r>
              <a:rPr lang="en-US" dirty="0"/>
              <a:t>Drag picture to placeholder or click icon to add</a:t>
            </a:r>
          </a:p>
        </p:txBody>
      </p:sp>
      <p:sp>
        <p:nvSpPr>
          <p:cNvPr id="6" name="Text Placeholder"/>
          <p:cNvSpPr>
            <a:spLocks noGrp="1"/>
          </p:cNvSpPr>
          <p:nvPr>
            <p:ph type="body" sz="quarter" idx="12"/>
          </p:nvPr>
        </p:nvSpPr>
        <p:spPr>
          <a:xfrm>
            <a:off x="-3" y="2571750"/>
            <a:ext cx="2286003" cy="2571750"/>
          </a:xfrm>
          <a:solidFill>
            <a:schemeClr val="tx2"/>
          </a:solidFill>
        </p:spPr>
        <p:txBody>
          <a:bodyPr lIns="219456" tIns="201168" rIns="228600" bIns="228600"/>
          <a:lstStyle>
            <a:lvl1pPr>
              <a:buClr>
                <a:schemeClr val="tx1"/>
              </a:buClr>
              <a:defRPr>
                <a:solidFill>
                  <a:schemeClr val="tx1"/>
                </a:solidFill>
              </a:defRPr>
            </a:lvl1pPr>
            <a:lvl2pPr>
              <a:buClr>
                <a:schemeClr val="tx1"/>
              </a:buClr>
              <a:defRPr sz="1000">
                <a:solidFill>
                  <a:schemeClr val="tx1"/>
                </a:solidFill>
              </a:defRPr>
            </a:lvl2pPr>
            <a:lvl3pPr>
              <a:buClr>
                <a:schemeClr val="tx1"/>
              </a:buClr>
              <a:defRPr sz="1000">
                <a:solidFill>
                  <a:schemeClr val="tx1"/>
                </a:solidFill>
              </a:defRPr>
            </a:lvl3pPr>
            <a:lvl4pPr>
              <a:buClr>
                <a:schemeClr val="tx1"/>
              </a:buClr>
              <a:defRPr sz="1000">
                <a:solidFill>
                  <a:schemeClr val="tx1"/>
                </a:solidFill>
              </a:defRPr>
            </a:lvl4pPr>
            <a:lvl5pPr>
              <a:buClr>
                <a:schemeClr val="tx1"/>
              </a:buClr>
              <a:defRPr sz="1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9318794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2286000" cy="5148072"/>
          </a:xfrm>
          <a:solidFill>
            <a:schemeClr val="accent2"/>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quarter" idx="13"/>
          </p:nvPr>
        </p:nvSpPr>
        <p:spPr>
          <a:xfrm>
            <a:off x="2286000" y="0"/>
            <a:ext cx="2286000" cy="5148072"/>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p:cNvSpPr>
            <a:spLocks noGrp="1"/>
          </p:cNvSpPr>
          <p:nvPr>
            <p:ph sz="quarter" idx="14"/>
          </p:nvPr>
        </p:nvSpPr>
        <p:spPr>
          <a:xfrm>
            <a:off x="4572000" y="0"/>
            <a:ext cx="2286000" cy="5148072"/>
          </a:xfrm>
          <a:solidFill>
            <a:srgbClr val="0530AD"/>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4"/>
          <p:cNvSpPr>
            <a:spLocks noGrp="1"/>
          </p:cNvSpPr>
          <p:nvPr>
            <p:ph sz="quarter" idx="15"/>
          </p:nvPr>
        </p:nvSpPr>
        <p:spPr>
          <a:xfrm>
            <a:off x="6858000" y="0"/>
            <a:ext cx="2286000" cy="5148072"/>
          </a:xfrm>
          <a:solidFill>
            <a:srgbClr val="061F80"/>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686426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6" name="Text Placeholder"/>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p:cNvSpPr>
            <a:spLocks noGrp="1"/>
          </p:cNvSpPr>
          <p:nvPr>
            <p:ph sz="quarter" idx="13"/>
          </p:nvPr>
        </p:nvSpPr>
        <p:spPr>
          <a:xfrm>
            <a:off x="2514600" y="1243584"/>
            <a:ext cx="6400800"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360591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p>
        </p:txBody>
      </p:sp>
      <p:sp>
        <p:nvSpPr>
          <p:cNvPr id="6" name="Text Placeholder"/>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5898819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1"/>
          <p:cNvSpPr>
            <a:spLocks noGrp="1"/>
          </p:cNvSpPr>
          <p:nvPr>
            <p:ph type="body" sz="quarter" idx="13"/>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5"/>
          </p:nvPr>
        </p:nvSpPr>
        <p:spPr>
          <a:xfrm>
            <a:off x="2505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664527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p>
        </p:txBody>
      </p:sp>
      <p:sp>
        <p:nvSpPr>
          <p:cNvPr id="6" name="Text Placeholder 1"/>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2505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4773168" y="1216152"/>
            <a:ext cx="4142232" cy="3279648"/>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60946756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19456" y="201168"/>
            <a:ext cx="1837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able Placeholder"/>
          <p:cNvSpPr>
            <a:spLocks noGrp="1"/>
          </p:cNvSpPr>
          <p:nvPr>
            <p:ph type="tbl" sz="quarter" idx="13"/>
          </p:nvPr>
        </p:nvSpPr>
        <p:spPr>
          <a:xfrm>
            <a:off x="2505457" y="201168"/>
            <a:ext cx="6409876" cy="4294632"/>
          </a:xfrm>
        </p:spPr>
        <p:txBody>
          <a:bodyPr lIns="0" tIns="0" rIns="91440" bIns="91440"/>
          <a:lstStyle/>
          <a:p>
            <a:r>
              <a:rPr lang="en-US" dirty="0"/>
              <a:t>Click icon to add table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1107208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8369024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917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1"/>
          <p:cNvSpPr>
            <a:spLocks noGrp="1"/>
          </p:cNvSpPr>
          <p:nvPr>
            <p:ph type="body" sz="quarter" idx="13"/>
          </p:nvPr>
        </p:nvSpPr>
        <p:spPr>
          <a:xfrm>
            <a:off x="219456" y="1261872"/>
            <a:ext cx="4123944" cy="1309878"/>
          </a:xfrm>
        </p:spPr>
        <p:txBody>
          <a:bodyPr/>
          <a:lstStyle>
            <a:lvl1pPr>
              <a:spcBef>
                <a:spcPts val="0"/>
              </a:spcBef>
              <a:defRPr sz="1000"/>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dirty="0"/>
              <a:t>Click to edit Master text styles</a:t>
            </a:r>
          </a:p>
        </p:txBody>
      </p:sp>
      <p:sp>
        <p:nvSpPr>
          <p:cNvPr id="6" name="Text Placeholder 2">
            <a:extLst>
              <a:ext uri="{FF2B5EF4-FFF2-40B4-BE49-F238E27FC236}">
                <a16:creationId xmlns:a16="http://schemas.microsoft.com/office/drawing/2014/main" id="{11C6F2CA-B8B6-BF4F-8900-E2319DA9DD35}"/>
              </a:ext>
            </a:extLst>
          </p:cNvPr>
          <p:cNvSpPr>
            <a:spLocks noGrp="1"/>
          </p:cNvSpPr>
          <p:nvPr>
            <p:ph type="body" sz="quarter" idx="14"/>
          </p:nvPr>
        </p:nvSpPr>
        <p:spPr>
          <a:xfrm>
            <a:off x="219456" y="3209544"/>
            <a:ext cx="6409944" cy="1307592"/>
          </a:xfrm>
        </p:spPr>
        <p:txBody>
          <a:bodyPr anchor="b"/>
          <a:lstStyle>
            <a:lvl1pPr>
              <a:spcBef>
                <a:spcPts val="300"/>
              </a:spcBef>
              <a:defRPr sz="600"/>
            </a:lvl1pPr>
            <a:lvl2pPr>
              <a:defRPr sz="600"/>
            </a:lvl2pPr>
            <a:lvl3pPr>
              <a:defRPr sz="600"/>
            </a:lvl3pPr>
            <a:lvl4pPr>
              <a:defRPr sz="600"/>
            </a:lvl4pPr>
            <a:lvl5pPr>
              <a:defRPr sz="600"/>
            </a:lvl5pPr>
          </a:lstStyle>
          <a:p>
            <a:pPr lvl="0"/>
            <a:r>
              <a:rPr lang="en-US" dirty="0"/>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8448213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aximo sign-off">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pic>
        <p:nvPicPr>
          <p:cNvPr id="7" name="Graphic 6">
            <a:extLst>
              <a:ext uri="{FF2B5EF4-FFF2-40B4-BE49-F238E27FC236}">
                <a16:creationId xmlns:a16="http://schemas.microsoft.com/office/drawing/2014/main" id="{A136DFA5-CCDF-2D4D-90BD-C74C270E88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72462" y="1605082"/>
            <a:ext cx="4799076" cy="1611630"/>
          </a:xfrm>
          <a:prstGeom prst="rect">
            <a:avLst/>
          </a:prstGeom>
        </p:spPr>
      </p:pic>
    </p:spTree>
    <p:extLst>
      <p:ext uri="{BB962C8B-B14F-4D97-AF65-F5344CB8AC3E}">
        <p14:creationId xmlns:p14="http://schemas.microsoft.com/office/powerpoint/2010/main" val="1218931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bm sign-off">
    <p:spTree>
      <p:nvGrpSpPr>
        <p:cNvPr id="1" name=""/>
        <p:cNvGrpSpPr/>
        <p:nvPr/>
      </p:nvGrpSpPr>
      <p:grpSpPr>
        <a:xfrm>
          <a:off x="0" y="0"/>
          <a:ext cx="0" cy="0"/>
          <a:chOff x="0" y="0"/>
          <a:chExt cx="0" cy="0"/>
        </a:xfrm>
      </p:grpSpPr>
      <p:pic>
        <p:nvPicPr>
          <p:cNvPr id="5" name="Picture" descr="IBM 8-bar logo"/>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23196" y="2312885"/>
            <a:ext cx="1297608" cy="517732"/>
          </a:xfrm>
          <a:prstGeom prst="rect">
            <a:avLst/>
          </a:prstGeom>
        </p:spPr>
      </p:pic>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7763740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pic>
        <p:nvPicPr>
          <p:cNvPr id="6" name="Pictur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393812" y="4692553"/>
            <a:ext cx="521589" cy="208108"/>
          </a:xfrm>
          <a:prstGeom prst="rect">
            <a:avLst/>
          </a:prstGeom>
        </p:spPr>
      </p:pic>
    </p:spTree>
    <p:extLst>
      <p:ext uri="{BB962C8B-B14F-4D97-AF65-F5344CB8AC3E}">
        <p14:creationId xmlns:p14="http://schemas.microsoft.com/office/powerpoint/2010/main" val="2186101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1077714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0100"/>
          </a:xfrm>
        </p:spPr>
        <p:txBody>
          <a:bodyPr/>
          <a:lstStyle/>
          <a:p>
            <a:r>
              <a:rPr lang="en-US" dirty="0"/>
              <a:t>Click to edit Master title style</a:t>
            </a:r>
          </a:p>
        </p:txBody>
      </p:sp>
      <p:sp>
        <p:nvSpPr>
          <p:cNvPr id="8" name="Text Placeholder 1"/>
          <p:cNvSpPr>
            <a:spLocks noGrp="1"/>
          </p:cNvSpPr>
          <p:nvPr>
            <p:ph type="body" sz="quarter" idx="13"/>
          </p:nvPr>
        </p:nvSpPr>
        <p:spPr>
          <a:xfrm>
            <a:off x="219456" y="1243584"/>
            <a:ext cx="4123944" cy="3252216"/>
          </a:xfrm>
        </p:spPr>
        <p:txBody>
          <a:bodyPr/>
          <a:lstStyle>
            <a:lvl1pPr>
              <a:spcBef>
                <a:spcPts val="0"/>
              </a:spcBef>
              <a:defRPr/>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dirty="0"/>
              <a:t>Click to edit Master text styles</a:t>
            </a:r>
          </a:p>
          <a:p>
            <a:pPr lvl="1"/>
            <a:r>
              <a:rPr lang="en-US" dirty="0"/>
              <a:t>Second level</a:t>
            </a:r>
          </a:p>
          <a:p>
            <a:pPr lvl="1"/>
            <a:r>
              <a:rPr lang="en-US" dirty="0"/>
              <a:t>Third level</a:t>
            </a:r>
          </a:p>
          <a:p>
            <a:pPr lvl="1"/>
            <a:r>
              <a:rPr lang="en-US" dirty="0"/>
              <a:t>Fourth level</a:t>
            </a:r>
          </a:p>
          <a:p>
            <a:pPr lvl="1"/>
            <a:r>
              <a:rPr lang="en-US" dirty="0"/>
              <a:t>Fifth level</a:t>
            </a:r>
          </a:p>
        </p:txBody>
      </p:sp>
      <p:sp>
        <p:nvSpPr>
          <p:cNvPr id="6" name="Text Placeholder 2"/>
          <p:cNvSpPr>
            <a:spLocks noGrp="1"/>
          </p:cNvSpPr>
          <p:nvPr>
            <p:ph type="body" sz="quarter" idx="12"/>
          </p:nvPr>
        </p:nvSpPr>
        <p:spPr>
          <a:xfrm>
            <a:off x="4791456" y="1243584"/>
            <a:ext cx="4123944" cy="3252216"/>
          </a:xfrm>
        </p:spPr>
        <p:txBody>
          <a:bodyPr/>
          <a:lstStyle>
            <a:lvl1pPr>
              <a:spcBef>
                <a:spcPts val="0"/>
              </a:spcBef>
              <a:defRPr/>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dirty="0"/>
              <a:t>Click to edit Master text styles</a:t>
            </a:r>
          </a:p>
          <a:p>
            <a:pPr lvl="0"/>
            <a:r>
              <a:rPr lang="en-US" dirty="0"/>
              <a:t>Second level</a:t>
            </a:r>
          </a:p>
          <a:p>
            <a:pPr lvl="1"/>
            <a:r>
              <a:rPr lang="en-US" dirty="0"/>
              <a:t>Third level</a:t>
            </a:r>
          </a:p>
          <a:p>
            <a:pPr lvl="1"/>
            <a:r>
              <a:rPr lang="en-US" dirty="0"/>
              <a:t>Fourth level</a:t>
            </a:r>
          </a:p>
          <a:p>
            <a:pPr lvl="1"/>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6676519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19456" y="219456"/>
            <a:ext cx="4133088" cy="804672"/>
          </a:xfrm>
        </p:spPr>
        <p:txBody>
          <a:bodyPr/>
          <a:lstStyle>
            <a:lvl1pPr>
              <a:defRPr sz="1600"/>
            </a:lvl1pPr>
          </a:lstStyle>
          <a:p>
            <a:r>
              <a:rPr lang="en-US" dirty="0"/>
              <a:t>Click to edit Master title style</a:t>
            </a:r>
          </a:p>
        </p:txBody>
      </p:sp>
      <p:sp>
        <p:nvSpPr>
          <p:cNvPr id="6" name="Text Placeholder"/>
          <p:cNvSpPr>
            <a:spLocks noGrp="1"/>
          </p:cNvSpPr>
          <p:nvPr>
            <p:ph type="body" sz="quarter" idx="12"/>
          </p:nvPr>
        </p:nvSpPr>
        <p:spPr>
          <a:xfrm>
            <a:off x="137160" y="1133856"/>
            <a:ext cx="4206240" cy="3361944"/>
          </a:xfrm>
        </p:spPr>
        <p:txBody>
          <a:bodyPr/>
          <a:lstStyle>
            <a:lvl1pPr>
              <a:lnSpc>
                <a:spcPct val="90000"/>
              </a:lnSpc>
              <a:defRPr sz="9600" b="1"/>
            </a:lvl1pPr>
          </a:lstStyle>
          <a:p>
            <a:pPr lvl="0"/>
            <a:r>
              <a:rPr lang="en-US" dirty="0"/>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90242667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19456" y="219456"/>
            <a:ext cx="4133088" cy="804672"/>
          </a:xfrm>
        </p:spPr>
        <p:txBody>
          <a:bodyPr/>
          <a:lstStyle>
            <a:lvl1pPr>
              <a:defRPr sz="1600"/>
            </a:lvl1pPr>
          </a:lstStyle>
          <a:p>
            <a:r>
              <a:rPr lang="en-US" dirty="0"/>
              <a:t>Click to edit Master title style</a:t>
            </a:r>
          </a:p>
        </p:txBody>
      </p:sp>
      <p:sp>
        <p:nvSpPr>
          <p:cNvPr id="6" name="Text Placeholder"/>
          <p:cNvSpPr>
            <a:spLocks noGrp="1"/>
          </p:cNvSpPr>
          <p:nvPr>
            <p:ph type="body" sz="quarter" idx="12"/>
          </p:nvPr>
        </p:nvSpPr>
        <p:spPr>
          <a:xfrm>
            <a:off x="137160" y="1133856"/>
            <a:ext cx="4206240" cy="3361944"/>
          </a:xfrm>
        </p:spPr>
        <p:txBody>
          <a:bodyPr/>
          <a:lstStyle>
            <a:lvl1pPr>
              <a:lnSpc>
                <a:spcPct val="90000"/>
              </a:lnSpc>
              <a:defRPr sz="9600" b="1"/>
            </a:lvl1pPr>
          </a:lstStyle>
          <a:p>
            <a:pPr lvl="0"/>
            <a:r>
              <a:rPr lang="en-US" dirty="0"/>
              <a:t>Click to edit Master text styles</a:t>
            </a:r>
          </a:p>
        </p:txBody>
      </p:sp>
      <p:sp>
        <p:nvSpPr>
          <p:cNvPr id="7" name="Picture Placeholder"/>
          <p:cNvSpPr>
            <a:spLocks noGrp="1"/>
          </p:cNvSpPr>
          <p:nvPr>
            <p:ph type="pic" sz="quarter" idx="13"/>
          </p:nvPr>
        </p:nvSpPr>
        <p:spPr>
          <a:xfrm>
            <a:off x="4572000" y="0"/>
            <a:ext cx="4572000" cy="5143500"/>
          </a:xfrm>
        </p:spPr>
        <p:txBody>
          <a:bodyPr lIns="91440" tIns="91440" rIns="91440" bIns="91440"/>
          <a:lstStyle>
            <a:lvl1pPr>
              <a:defRPr baseline="0"/>
            </a:lvl1pPr>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860512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37161" y="91440"/>
            <a:ext cx="8778172" cy="4404360"/>
          </a:xfrm>
        </p:spPr>
        <p:txBody>
          <a:bodyPr/>
          <a:lstStyle>
            <a:lvl1pPr>
              <a:defRPr sz="9600" b="1"/>
            </a:lvl1p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5298680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10313" y="201168"/>
            <a:ext cx="5562535" cy="4294632"/>
          </a:xfrm>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8245652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a:t>Click </a:t>
            </a:r>
            <a:r>
              <a:rPr lang="en-US" dirty="0"/>
              <a:t>to edit Master title style</a:t>
            </a:r>
          </a:p>
        </p:txBody>
      </p:sp>
      <p:sp>
        <p:nvSpPr>
          <p:cNvPr id="6" name="Text Placeholder"/>
          <p:cNvSpPr>
            <a:spLocks noGrp="1"/>
          </p:cNvSpPr>
          <p:nvPr>
            <p:ph type="body" sz="quarter" idx="12"/>
          </p:nvPr>
        </p:nvSpPr>
        <p:spPr>
          <a:xfrm>
            <a:off x="4791456" y="201168"/>
            <a:ext cx="4123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694618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1"/>
          <p:cNvSpPr>
            <a:spLocks noGrp="1"/>
          </p:cNvSpPr>
          <p:nvPr>
            <p:ph type="body" sz="quarter" idx="13"/>
          </p:nvPr>
        </p:nvSpPr>
        <p:spPr>
          <a:xfrm>
            <a:off x="219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2"/>
          </p:nvPr>
        </p:nvSpPr>
        <p:spPr>
          <a:xfrm>
            <a:off x="4791457" y="1243584"/>
            <a:ext cx="4123876"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1951553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7" name="Content Placeholder"/>
          <p:cNvSpPr>
            <a:spLocks noGrp="1"/>
          </p:cNvSpPr>
          <p:nvPr>
            <p:ph sz="quarter" idx="13"/>
          </p:nvPr>
        </p:nvSpPr>
        <p:spPr>
          <a:xfrm>
            <a:off x="210312" y="1216152"/>
            <a:ext cx="4142232" cy="3279648"/>
          </a:xfrm>
        </p:spPr>
        <p:txBody>
          <a:bodyPr/>
          <a:lstStyle>
            <a:lvl1pPr>
              <a:defRPr sz="2400"/>
            </a:lvl1pPr>
          </a:lstStyle>
          <a:p>
            <a:pPr lvl="0"/>
            <a:r>
              <a:rPr lang="en-US" dirty="0"/>
              <a:t>Click to edit Master text styles</a:t>
            </a:r>
          </a:p>
        </p:txBody>
      </p:sp>
      <p:sp>
        <p:nvSpPr>
          <p:cNvPr id="6" name="Text Placeholder"/>
          <p:cNvSpPr>
            <a:spLocks noGrp="1"/>
          </p:cNvSpPr>
          <p:nvPr>
            <p:ph type="body" sz="quarter" idx="12"/>
          </p:nvPr>
        </p:nvSpPr>
        <p:spPr>
          <a:xfrm>
            <a:off x="4791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1233572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6" name="Text Placeholder 1"/>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2505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4791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p:cNvSpPr>
            <a:spLocks noGrp="1"/>
          </p:cNvSpPr>
          <p:nvPr>
            <p:ph type="body" sz="quarter" idx="15"/>
          </p:nvPr>
        </p:nvSpPr>
        <p:spPr>
          <a:xfrm>
            <a:off x="7077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416084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p:cNvSpPr>
            <a:spLocks noGrp="1"/>
          </p:cNvSpPr>
          <p:nvPr>
            <p:ph type="body" sz="quarter" idx="13"/>
          </p:nvPr>
        </p:nvSpPr>
        <p:spPr>
          <a:xfrm>
            <a:off x="219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2365110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dirty="0"/>
              <a:t>Click to edit Master title style</a:t>
            </a:r>
          </a:p>
        </p:txBody>
      </p:sp>
      <p:sp>
        <p:nvSpPr>
          <p:cNvPr id="6" name="Text Placeholder 1"/>
          <p:cNvSpPr>
            <a:spLocks noGrp="1"/>
          </p:cNvSpPr>
          <p:nvPr>
            <p:ph type="body" sz="quarter" idx="12"/>
          </p:nvPr>
        </p:nvSpPr>
        <p:spPr>
          <a:xfrm>
            <a:off x="4791456" y="201168"/>
            <a:ext cx="1837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
          <p:cNvSpPr>
            <a:spLocks noGrp="1"/>
          </p:cNvSpPr>
          <p:nvPr>
            <p:ph type="body" sz="quarter" idx="13"/>
          </p:nvPr>
        </p:nvSpPr>
        <p:spPr>
          <a:xfrm>
            <a:off x="7077456" y="201168"/>
            <a:ext cx="1837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1758883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10313" y="201168"/>
            <a:ext cx="4142164" cy="4294632"/>
          </a:xfrm>
        </p:spPr>
        <p:txBody>
          <a:bodyPr/>
          <a:lstStyle/>
          <a:p>
            <a:r>
              <a:rPr lang="en-US" dirty="0"/>
              <a:t>Click to edit Master title style</a:t>
            </a:r>
          </a:p>
        </p:txBody>
      </p:sp>
      <p:sp>
        <p:nvSpPr>
          <p:cNvPr id="7" name="Blue 60 rectangle">
            <a:extLst>
              <a:ext uri="{FF2B5EF4-FFF2-40B4-BE49-F238E27FC236}">
                <a16:creationId xmlns:a16="http://schemas.microsoft.com/office/drawing/2014/main" id="{91D1D188-D7EA-5A44-A392-6E9BFB996DC9}"/>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b="0" i="0" dirty="0">
              <a:solidFill>
                <a:srgbClr val="FFFFFF"/>
              </a:solidFill>
              <a:latin typeface="IBM Plex Sans" panose="020B0503050203000203" pitchFamily="34" charset="0"/>
              <a:cs typeface="Arial"/>
            </a:endParaRPr>
          </a:p>
        </p:txBody>
      </p:sp>
      <p:sp>
        <p:nvSpPr>
          <p:cNvPr id="6" name="Text Placeholder"/>
          <p:cNvSpPr>
            <a:spLocks noGrp="1"/>
          </p:cNvSpPr>
          <p:nvPr>
            <p:ph type="body" sz="quarter" idx="12"/>
          </p:nvPr>
        </p:nvSpPr>
        <p:spPr>
          <a:xfrm>
            <a:off x="4791456" y="201168"/>
            <a:ext cx="4123944" cy="4294632"/>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592706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dirty="0"/>
              <a:t>Click to edit Master title style</a:t>
            </a:r>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8518831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4294632"/>
          </a:xfrm>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534887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8094255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p:cNvSpPr>
            <a:spLocks noGrp="1"/>
          </p:cNvSpPr>
          <p:nvPr>
            <p:ph type="body" sz="quarter" idx="13"/>
          </p:nvPr>
        </p:nvSpPr>
        <p:spPr>
          <a:xfrm>
            <a:off x="219456" y="1243584"/>
            <a:ext cx="4123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0"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2" name="Content Placeholder 3"/>
          <p:cNvSpPr>
            <a:spLocks noGrp="1"/>
          </p:cNvSpPr>
          <p:nvPr>
            <p:ph sz="quarter" idx="19"/>
          </p:nvPr>
        </p:nvSpPr>
        <p:spPr>
          <a:xfrm>
            <a:off x="4572000" y="2570163"/>
            <a:ext cx="4572000" cy="2573337"/>
          </a:xfrm>
          <a:solidFill>
            <a:srgbClr val="0530AD"/>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2825008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4572000" cy="2571751"/>
          </a:xfrm>
          <a:solidFill>
            <a:srgbClr val="0530AD"/>
          </a:solidFill>
        </p:spPr>
        <p:txBody>
          <a:bodyPr lIns="210312" tIns="201168" rIns="228600" bIns="228600"/>
          <a:lstStyle>
            <a:lvl1pPr>
              <a:defRPr>
                <a:solidFill>
                  <a:schemeClr val="bg1"/>
                </a:solidFill>
              </a:defRPr>
            </a:lvl1pPr>
          </a:lstStyle>
          <a:p>
            <a:r>
              <a:rPr lang="en-US" dirty="0"/>
              <a:t>Click to edit Master title style</a:t>
            </a:r>
          </a:p>
        </p:txBody>
      </p:sp>
      <p:sp>
        <p:nvSpPr>
          <p:cNvPr id="6" name="Content Placeholder 1"/>
          <p:cNvSpPr>
            <a:spLocks noGrp="1"/>
          </p:cNvSpPr>
          <p:nvPr>
            <p:ph sz="quarter" idx="17"/>
          </p:nvPr>
        </p:nvSpPr>
        <p:spPr>
          <a:xfrm>
            <a:off x="4572000" y="0"/>
            <a:ext cx="2286000" cy="2571750"/>
          </a:xfrm>
          <a:solidFill>
            <a:schemeClr val="accent2"/>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11" name="Content Placeholder 2"/>
          <p:cNvSpPr>
            <a:spLocks noGrp="1"/>
          </p:cNvSpPr>
          <p:nvPr>
            <p:ph sz="quarter" idx="18"/>
          </p:nvPr>
        </p:nvSpPr>
        <p:spPr>
          <a:xfrm>
            <a:off x="6858000" y="0"/>
            <a:ext cx="2286000" cy="2571750"/>
          </a:xfrm>
          <a:solidFill>
            <a:srgbClr val="061F80"/>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7" name="Content Placeholder 3"/>
          <p:cNvSpPr>
            <a:spLocks noGrp="1"/>
          </p:cNvSpPr>
          <p:nvPr>
            <p:ph sz="quarter" idx="20"/>
          </p:nvPr>
        </p:nvSpPr>
        <p:spPr>
          <a:xfrm>
            <a:off x="0" y="2570163"/>
            <a:ext cx="4572000" cy="2573337"/>
          </a:xfrm>
          <a:solidFill>
            <a:schemeClr val="tx1"/>
          </a:solidFill>
        </p:spPr>
        <p:txBody>
          <a:bodyPr lIns="219456" tIns="201168" rIns="228600" bIns="228600"/>
          <a:lstStyle>
            <a:lvl1pPr>
              <a:defRPr>
                <a:solidFill>
                  <a:schemeClr val="bg1"/>
                </a:solidFill>
              </a:defRPr>
            </a:lvl1pPr>
          </a:lstStyle>
          <a:p>
            <a:pPr lvl="0"/>
            <a:r>
              <a:rPr lang="en-US" dirty="0"/>
              <a:t>Click to edit Master text styles</a:t>
            </a:r>
          </a:p>
        </p:txBody>
      </p:sp>
      <p:sp>
        <p:nvSpPr>
          <p:cNvPr id="14" name="Content Placeholder 4"/>
          <p:cNvSpPr>
            <a:spLocks noGrp="1"/>
          </p:cNvSpPr>
          <p:nvPr>
            <p:ph sz="quarter" idx="19"/>
          </p:nvPr>
        </p:nvSpPr>
        <p:spPr>
          <a:xfrm>
            <a:off x="4572000" y="2570163"/>
            <a:ext cx="4572000" cy="2573337"/>
          </a:xfrm>
          <a:solidFill>
            <a:srgbClr val="0530AD"/>
          </a:solidFill>
          <a:ln>
            <a:noFill/>
          </a:ln>
        </p:spPr>
        <p:txBody>
          <a:bodyPr lIns="219456" tIns="201168" rIns="228600" bIns="228600"/>
          <a:lstStyle>
            <a:lvl1pPr>
              <a:defRPr>
                <a:solidFill>
                  <a:schemeClr val="bg1"/>
                </a:solidFill>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6981781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9144000" cy="2569463"/>
          </a:xfrm>
          <a:noFill/>
        </p:spPr>
        <p:txBody>
          <a:bodyPr lIns="182880" tIns="164592" rIns="228600" bIns="228600"/>
          <a:lstStyle>
            <a:lvl1pPr>
              <a:defRPr sz="4800"/>
            </a:lvl1pPr>
          </a:lstStyle>
          <a:p>
            <a:r>
              <a:rPr lang="en-US" dirty="0"/>
              <a:t>Click to edit Master title style</a:t>
            </a:r>
          </a:p>
        </p:txBody>
      </p:sp>
      <p:sp>
        <p:nvSpPr>
          <p:cNvPr id="13" name="Content Placeholder 1"/>
          <p:cNvSpPr>
            <a:spLocks noGrp="1"/>
          </p:cNvSpPr>
          <p:nvPr>
            <p:ph sz="quarter" idx="20"/>
          </p:nvPr>
        </p:nvSpPr>
        <p:spPr>
          <a:xfrm>
            <a:off x="0" y="2570163"/>
            <a:ext cx="2286000" cy="2573337"/>
          </a:xfrm>
          <a:solidFill>
            <a:srgbClr val="061F80"/>
          </a:solidFill>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2"/>
          <p:cNvSpPr>
            <a:spLocks noGrp="1"/>
          </p:cNvSpPr>
          <p:nvPr>
            <p:ph sz="quarter" idx="19"/>
          </p:nvPr>
        </p:nvSpPr>
        <p:spPr>
          <a:xfrm>
            <a:off x="2286001" y="2570163"/>
            <a:ext cx="2286000" cy="2573337"/>
          </a:xfrm>
          <a:solidFill>
            <a:srgbClr val="054ADA"/>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9" name="Content Placeholder 3"/>
          <p:cNvSpPr>
            <a:spLocks noGrp="1"/>
          </p:cNvSpPr>
          <p:nvPr>
            <p:ph sz="quarter" idx="17"/>
          </p:nvPr>
        </p:nvSpPr>
        <p:spPr>
          <a:xfrm>
            <a:off x="4572000" y="2570162"/>
            <a:ext cx="2286000" cy="2573338"/>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4"/>
          <p:cNvSpPr>
            <a:spLocks noGrp="1"/>
          </p:cNvSpPr>
          <p:nvPr>
            <p:ph sz="quarter" idx="18"/>
          </p:nvPr>
        </p:nvSpPr>
        <p:spPr>
          <a:xfrm>
            <a:off x="6858000" y="2570162"/>
            <a:ext cx="2286000" cy="2573338"/>
          </a:xfrm>
          <a:solidFill>
            <a:srgbClr val="6EA6FF"/>
          </a:solidFill>
          <a:ln>
            <a:noFill/>
          </a:ln>
        </p:spPr>
        <p:txBody>
          <a:bodyPr lIns="219456" tIns="201168" rIns="228600" bIns="228600"/>
          <a:lstStyle>
            <a:lvl1pPr>
              <a:defRPr>
                <a:solidFill>
                  <a:schemeClr val="tx1"/>
                </a:solidFill>
              </a:defRPr>
            </a:lvl1pPr>
          </a:lstStyle>
          <a:p>
            <a:pPr lvl="0"/>
            <a:r>
              <a:rPr lang="en-US" dirty="0"/>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7907542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black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9144000" cy="1276350"/>
          </a:xfrm>
          <a:solidFill>
            <a:schemeClr val="bg1"/>
          </a:solidFill>
        </p:spPr>
        <p:txBody>
          <a:bodyPr lIns="210312" tIns="201168" rIns="228600" bIns="228600"/>
          <a:lstStyle>
            <a:lvl1pPr>
              <a:defRPr>
                <a:solidFill>
                  <a:schemeClr val="tx1"/>
                </a:solidFill>
              </a:defRPr>
            </a:lvl1pPr>
          </a:lstStyle>
          <a:p>
            <a:r>
              <a:rPr lang="en-US" dirty="0"/>
              <a:t>Click to edit Master title style</a:t>
            </a:r>
          </a:p>
        </p:txBody>
      </p:sp>
      <p:sp>
        <p:nvSpPr>
          <p:cNvPr id="6" name="Picture Placeholder"/>
          <p:cNvSpPr>
            <a:spLocks noGrp="1"/>
          </p:cNvSpPr>
          <p:nvPr>
            <p:ph type="pic" sz="quarter" idx="12"/>
          </p:nvPr>
        </p:nvSpPr>
        <p:spPr>
          <a:xfrm>
            <a:off x="0" y="1276350"/>
            <a:ext cx="9144000" cy="386715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38736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black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9144000" cy="5148072"/>
          </a:xfrm>
        </p:spPr>
        <p:txBody>
          <a:bodyPr lIns="91440" tIns="91440" rIns="91440" bIns="91440"/>
          <a:lstStyle/>
          <a:p>
            <a:r>
              <a:rPr lang="en-US" dirty="0"/>
              <a:t>Drag picture to placeholder or click icon to add</a:t>
            </a:r>
          </a:p>
        </p:txBody>
      </p:sp>
      <p:sp>
        <p:nvSpPr>
          <p:cNvPr id="6" name="Text Placeholder"/>
          <p:cNvSpPr>
            <a:spLocks noGrp="1"/>
          </p:cNvSpPr>
          <p:nvPr>
            <p:ph type="body" sz="quarter" idx="12"/>
          </p:nvPr>
        </p:nvSpPr>
        <p:spPr>
          <a:xfrm>
            <a:off x="-3" y="2571750"/>
            <a:ext cx="2286003" cy="2571750"/>
          </a:xfrm>
          <a:solidFill>
            <a:schemeClr val="bg1"/>
          </a:solidFill>
        </p:spPr>
        <p:txBody>
          <a:bodyPr lIns="219456" tIns="201168" rIns="228600" bIns="228600"/>
          <a:lstStyle>
            <a:lvl1pPr>
              <a:buClr>
                <a:schemeClr val="tx1"/>
              </a:buClr>
              <a:defRPr>
                <a:solidFill>
                  <a:schemeClr val="tx1"/>
                </a:solidFill>
              </a:defRPr>
            </a:lvl1pPr>
            <a:lvl2pPr>
              <a:buClr>
                <a:schemeClr val="tx1"/>
              </a:buClr>
              <a:defRPr sz="1000">
                <a:solidFill>
                  <a:schemeClr val="tx1"/>
                </a:solidFill>
              </a:defRPr>
            </a:lvl2pPr>
            <a:lvl3pPr>
              <a:buClr>
                <a:schemeClr val="tx1"/>
              </a:buClr>
              <a:defRPr sz="1000">
                <a:solidFill>
                  <a:schemeClr val="tx1"/>
                </a:solidFill>
              </a:defRPr>
            </a:lvl3pPr>
            <a:lvl4pPr>
              <a:buClr>
                <a:schemeClr val="tx1"/>
              </a:buClr>
              <a:defRPr sz="1000">
                <a:solidFill>
                  <a:schemeClr val="tx1"/>
                </a:solidFill>
              </a:defRPr>
            </a:lvl4pPr>
            <a:lvl5pPr>
              <a:buClr>
                <a:schemeClr val="tx1"/>
              </a:buClr>
              <a:defRPr sz="1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4314597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2286000" cy="5148072"/>
          </a:xfrm>
          <a:solidFill>
            <a:schemeClr val="accent2"/>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quarter" idx="13"/>
          </p:nvPr>
        </p:nvSpPr>
        <p:spPr>
          <a:xfrm>
            <a:off x="2286000" y="0"/>
            <a:ext cx="2286000" cy="5148072"/>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p:cNvSpPr>
            <a:spLocks noGrp="1"/>
          </p:cNvSpPr>
          <p:nvPr>
            <p:ph sz="quarter" idx="14"/>
          </p:nvPr>
        </p:nvSpPr>
        <p:spPr>
          <a:xfrm>
            <a:off x="4572000" y="0"/>
            <a:ext cx="2286000" cy="5148072"/>
          </a:xfrm>
          <a:solidFill>
            <a:srgbClr val="0530AD"/>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4"/>
          <p:cNvSpPr>
            <a:spLocks noGrp="1"/>
          </p:cNvSpPr>
          <p:nvPr>
            <p:ph sz="quarter" idx="15"/>
          </p:nvPr>
        </p:nvSpPr>
        <p:spPr>
          <a:xfrm>
            <a:off x="6858000" y="0"/>
            <a:ext cx="2286000" cy="5148072"/>
          </a:xfrm>
          <a:solidFill>
            <a:srgbClr val="061F80"/>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1264870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6" name="Text Placeholder"/>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p:cNvSpPr>
            <a:spLocks noGrp="1"/>
          </p:cNvSpPr>
          <p:nvPr>
            <p:ph sz="quarter" idx="13"/>
          </p:nvPr>
        </p:nvSpPr>
        <p:spPr>
          <a:xfrm>
            <a:off x="2514600" y="1243584"/>
            <a:ext cx="6400800"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9696615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p>
        </p:txBody>
      </p:sp>
      <p:sp>
        <p:nvSpPr>
          <p:cNvPr id="6" name="Text Placeholder"/>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92362668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1"/>
          <p:cNvSpPr>
            <a:spLocks noGrp="1"/>
          </p:cNvSpPr>
          <p:nvPr>
            <p:ph type="body" sz="quarter" idx="13"/>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2"/>
          <p:cNvSpPr>
            <a:spLocks noGrp="1"/>
          </p:cNvSpPr>
          <p:nvPr>
            <p:ph type="body" sz="quarter" idx="15"/>
          </p:nvPr>
        </p:nvSpPr>
        <p:spPr>
          <a:xfrm>
            <a:off x="2505456" y="1243584"/>
            <a:ext cx="1837944" cy="32522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p:cNvSpPr>
            <a:spLocks noGrp="1"/>
          </p:cNvSpPr>
          <p:nvPr>
            <p:ph type="pic" sz="quarter" idx="14"/>
          </p:nvPr>
        </p:nvSpPr>
        <p:spPr>
          <a:xfrm>
            <a:off x="4572000" y="0"/>
            <a:ext cx="4572000" cy="5143500"/>
          </a:xfrm>
        </p:spPr>
        <p:txBody>
          <a:bodyPr lIns="91440" tIns="91440" rIns="91440" bIns="91440"/>
          <a:lstStyle/>
          <a:p>
            <a:r>
              <a:rPr lang="en-US" dirty="0"/>
              <a:t>Drag picture to placeholder or click icon to add</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05142726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a:t>Click to edit Master title style</a:t>
            </a:r>
          </a:p>
        </p:txBody>
      </p:sp>
      <p:sp>
        <p:nvSpPr>
          <p:cNvPr id="6" name="Text Placeholder 1"/>
          <p:cNvSpPr>
            <a:spLocks noGrp="1"/>
          </p:cNvSpPr>
          <p:nvPr>
            <p:ph type="body" sz="quarter" idx="12"/>
          </p:nvPr>
        </p:nvSpPr>
        <p:spPr>
          <a:xfrm>
            <a:off x="219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p:cNvSpPr>
            <a:spLocks noGrp="1"/>
          </p:cNvSpPr>
          <p:nvPr>
            <p:ph type="body" sz="quarter" idx="13"/>
          </p:nvPr>
        </p:nvSpPr>
        <p:spPr>
          <a:xfrm>
            <a:off x="2505456" y="1243584"/>
            <a:ext cx="1837944" cy="325221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3"/>
          <p:cNvSpPr>
            <a:spLocks noGrp="1"/>
          </p:cNvSpPr>
          <p:nvPr>
            <p:ph type="body" sz="quarter" idx="14"/>
          </p:nvPr>
        </p:nvSpPr>
        <p:spPr>
          <a:xfrm>
            <a:off x="4773168" y="1216152"/>
            <a:ext cx="4142232" cy="3279648"/>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6557718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19456" y="201168"/>
            <a:ext cx="1837944" cy="429463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able Placeholder"/>
          <p:cNvSpPr>
            <a:spLocks noGrp="1"/>
          </p:cNvSpPr>
          <p:nvPr>
            <p:ph type="tbl" sz="quarter" idx="13"/>
          </p:nvPr>
        </p:nvSpPr>
        <p:spPr>
          <a:xfrm>
            <a:off x="2505457" y="201168"/>
            <a:ext cx="6409876" cy="4294632"/>
          </a:xfrm>
        </p:spPr>
        <p:txBody>
          <a:bodyPr lIns="0" tIns="0" rIns="91440" bIns="91440"/>
          <a:lstStyle/>
          <a:p>
            <a:r>
              <a:rPr lang="en-US" dirty="0"/>
              <a:t>Click icon to add table</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20735263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118483691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76239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10312" y="201168"/>
            <a:ext cx="4142232" cy="804672"/>
          </a:xfrm>
        </p:spPr>
        <p:txBody>
          <a:bodyPr/>
          <a:lstStyle/>
          <a:p>
            <a:r>
              <a:rPr lang="en-US" dirty="0"/>
              <a:t>Click to edit Master title style</a:t>
            </a:r>
          </a:p>
        </p:txBody>
      </p:sp>
      <p:sp>
        <p:nvSpPr>
          <p:cNvPr id="8" name="Text Placeholder 1"/>
          <p:cNvSpPr>
            <a:spLocks noGrp="1"/>
          </p:cNvSpPr>
          <p:nvPr>
            <p:ph type="body" sz="quarter" idx="13"/>
          </p:nvPr>
        </p:nvSpPr>
        <p:spPr>
          <a:xfrm>
            <a:off x="219456" y="1261872"/>
            <a:ext cx="4123944" cy="1309878"/>
          </a:xfrm>
        </p:spPr>
        <p:txBody>
          <a:bodyPr/>
          <a:lstStyle>
            <a:lvl1pPr>
              <a:spcBef>
                <a:spcPts val="0"/>
              </a:spcBef>
              <a:defRPr sz="1000"/>
            </a:lvl1pPr>
            <a:lvl2pPr marL="0" indent="0">
              <a:spcBef>
                <a:spcPts val="0"/>
              </a:spcBef>
              <a:buNone/>
              <a:defRPr/>
            </a:lvl2pPr>
            <a:lvl3pPr marL="201615" indent="0">
              <a:buNone/>
              <a:defRPr/>
            </a:lvl3pPr>
            <a:lvl4pPr marL="434981" indent="0">
              <a:buNone/>
              <a:defRPr/>
            </a:lvl4pPr>
            <a:lvl5pPr marL="631833" indent="0">
              <a:buNone/>
              <a:defRPr/>
            </a:lvl5pPr>
          </a:lstStyle>
          <a:p>
            <a:pPr lvl="0"/>
            <a:r>
              <a:rPr lang="en-US" dirty="0"/>
              <a:t>Click to edit Master text styles</a:t>
            </a:r>
          </a:p>
        </p:txBody>
      </p:sp>
      <p:sp>
        <p:nvSpPr>
          <p:cNvPr id="6" name="Text Placeholder 2">
            <a:extLst>
              <a:ext uri="{FF2B5EF4-FFF2-40B4-BE49-F238E27FC236}">
                <a16:creationId xmlns:a16="http://schemas.microsoft.com/office/drawing/2014/main" id="{24F04016-134E-5847-8C7D-495FF4D6E42D}"/>
              </a:ext>
            </a:extLst>
          </p:cNvPr>
          <p:cNvSpPr>
            <a:spLocks noGrp="1"/>
          </p:cNvSpPr>
          <p:nvPr>
            <p:ph type="body" sz="quarter" idx="14"/>
          </p:nvPr>
        </p:nvSpPr>
        <p:spPr>
          <a:xfrm>
            <a:off x="219456" y="3209544"/>
            <a:ext cx="6409944" cy="1307592"/>
          </a:xfrm>
        </p:spPr>
        <p:txBody>
          <a:bodyPr anchor="b"/>
          <a:lstStyle>
            <a:lvl1pPr>
              <a:spcBef>
                <a:spcPts val="300"/>
              </a:spcBef>
              <a:defRPr sz="600"/>
            </a:lvl1pPr>
            <a:lvl2pPr>
              <a:defRPr sz="600"/>
            </a:lvl2pPr>
            <a:lvl3pPr>
              <a:defRPr sz="600"/>
            </a:lvl3pPr>
            <a:lvl4pPr>
              <a:defRPr sz="600"/>
            </a:lvl4pPr>
            <a:lvl5pPr>
              <a:defRPr sz="600"/>
            </a:lvl5pPr>
          </a:lstStyle>
          <a:p>
            <a:pPr lvl="0"/>
            <a:r>
              <a:rPr lang="en-US" dirty="0"/>
              <a:t>Click to edit Master text styles</a:t>
            </a:r>
          </a:p>
        </p:txBody>
      </p:sp>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9775826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maximo blue sign-off">
    <p:bg>
      <p:bgPr>
        <a:solidFill>
          <a:srgbClr val="0062FF"/>
        </a:solidFill>
        <a:effectLst/>
      </p:bgPr>
    </p:bg>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pic>
        <p:nvPicPr>
          <p:cNvPr id="10" name="Graphic 9">
            <a:extLst>
              <a:ext uri="{FF2B5EF4-FFF2-40B4-BE49-F238E27FC236}">
                <a16:creationId xmlns:a16="http://schemas.microsoft.com/office/drawing/2014/main" id="{8DEFE6E9-4208-334E-ADA0-598D7C62F11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72462" y="1598295"/>
            <a:ext cx="4799076" cy="1611630"/>
          </a:xfrm>
          <a:prstGeom prst="rect">
            <a:avLst/>
          </a:prstGeom>
        </p:spPr>
      </p:pic>
    </p:spTree>
    <p:extLst>
      <p:ext uri="{BB962C8B-B14F-4D97-AF65-F5344CB8AC3E}">
        <p14:creationId xmlns:p14="http://schemas.microsoft.com/office/powerpoint/2010/main" val="157739670"/>
      </p:ext>
    </p:extLst>
  </p:cSld>
  <p:clrMapOvr>
    <a:overrideClrMapping bg1="lt1" tx1="dk1" bg2="lt2" tx2="dk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maximo black sign-off">
    <p:bg>
      <p:bgPr>
        <a:solidFill>
          <a:schemeClr val="tx1"/>
        </a:solidFill>
        <a:effectLst/>
      </p:bgPr>
    </p:bg>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lvl1pPr>
              <a:defRPr>
                <a:solidFill>
                  <a:schemeClr val="bg1"/>
                </a:solidFill>
              </a:defRPr>
            </a:lvl1p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dirty="0"/>
          </a:p>
        </p:txBody>
      </p:sp>
      <p:pic>
        <p:nvPicPr>
          <p:cNvPr id="7" name="Graphic 6">
            <a:extLst>
              <a:ext uri="{FF2B5EF4-FFF2-40B4-BE49-F238E27FC236}">
                <a16:creationId xmlns:a16="http://schemas.microsoft.com/office/drawing/2014/main" id="{A9941AE8-0822-6D4C-B9B1-2C69C4101FD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72462" y="1598295"/>
            <a:ext cx="4799076" cy="1611630"/>
          </a:xfrm>
          <a:prstGeom prst="rect">
            <a:avLst/>
          </a:prstGeom>
        </p:spPr>
      </p:pic>
    </p:spTree>
    <p:extLst>
      <p:ext uri="{BB962C8B-B14F-4D97-AF65-F5344CB8AC3E}">
        <p14:creationId xmlns:p14="http://schemas.microsoft.com/office/powerpoint/2010/main" val="24663606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bm sign-off">
    <p:spTree>
      <p:nvGrpSpPr>
        <p:cNvPr id="1" name=""/>
        <p:cNvGrpSpPr/>
        <p:nvPr/>
      </p:nvGrpSpPr>
      <p:grpSpPr>
        <a:xfrm>
          <a:off x="0" y="0"/>
          <a:ext cx="0" cy="0"/>
          <a:chOff x="0" y="0"/>
          <a:chExt cx="0" cy="0"/>
        </a:xfrm>
      </p:grpSpPr>
      <p:pic>
        <p:nvPicPr>
          <p:cNvPr id="5" name="Pictur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923196" y="2312884"/>
            <a:ext cx="1297608" cy="517732"/>
          </a:xfrm>
          <a:prstGeom prst="rect">
            <a:avLst/>
          </a:prstGeom>
        </p:spPr>
      </p:pic>
      <p:sp>
        <p:nvSpPr>
          <p:cNvPr id="3" name="Footer Placeholder"/>
          <p:cNvSpPr>
            <a:spLocks noGrp="1"/>
          </p:cNvSpPr>
          <p:nvPr>
            <p:ph type="ftr" sz="quarter" idx="10"/>
          </p:nvPr>
        </p:nvSpPr>
        <p:spPr/>
        <p:txBody>
          <a:bodyPr/>
          <a:lstStyle/>
          <a:p>
            <a:r>
              <a:rPr lang="en-US"/>
              <a:t>IBM Engineering / © 2020 IBM Corporation</a:t>
            </a:r>
            <a:endParaRPr lang="en-US" dirty="0"/>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dirty="0"/>
          </a:p>
        </p:txBody>
      </p:sp>
    </p:spTree>
    <p:extLst>
      <p:ext uri="{BB962C8B-B14F-4D97-AF65-F5344CB8AC3E}">
        <p14:creationId xmlns:p14="http://schemas.microsoft.com/office/powerpoint/2010/main" val="863216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theme" Target="../theme/theme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8"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slideLayout" Target="../slideLayouts/slideLayout90.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34" Type="http://schemas.openxmlformats.org/officeDocument/2006/relationships/slideLayout" Target="../slideLayouts/slideLayout98.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33" Type="http://schemas.openxmlformats.org/officeDocument/2006/relationships/slideLayout" Target="../slideLayouts/slideLayout97.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29" Type="http://schemas.openxmlformats.org/officeDocument/2006/relationships/slideLayout" Target="../slideLayouts/slideLayout93.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32" Type="http://schemas.openxmlformats.org/officeDocument/2006/relationships/slideLayout" Target="../slideLayouts/slideLayout96.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28" Type="http://schemas.openxmlformats.org/officeDocument/2006/relationships/slideLayout" Target="../slideLayouts/slideLayout92.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31" Type="http://schemas.openxmlformats.org/officeDocument/2006/relationships/slideLayout" Target="../slideLayouts/slideLayout95.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 Id="rId27" Type="http://schemas.openxmlformats.org/officeDocument/2006/relationships/slideLayout" Target="../slideLayouts/slideLayout91.xml"/><Relationship Id="rId30" Type="http://schemas.openxmlformats.org/officeDocument/2006/relationships/slideLayout" Target="../slideLayouts/slideLayout94.xml"/><Relationship Id="rId35" Type="http://schemas.openxmlformats.org/officeDocument/2006/relationships/theme" Target="../theme/theme3.xml"/><Relationship Id="rId8"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10312" y="201168"/>
            <a:ext cx="4142232" cy="4294632"/>
          </a:xfrm>
          <a:prstGeom prst="rect">
            <a:avLst/>
          </a:prstGeom>
        </p:spPr>
        <p:txBody>
          <a:bodyPr vert="horz" lIns="0" tIns="0" rIns="0" bIns="0" rtlCol="0" anchor="t">
            <a:noAutofit/>
          </a:bodyPr>
          <a:lstStyle/>
          <a:p>
            <a:r>
              <a:rPr lang="en-US"/>
              <a:t>Click to edit Master title style</a:t>
            </a:r>
            <a:endParaRPr lang="en-US" dirty="0"/>
          </a:p>
        </p:txBody>
      </p:sp>
      <p:sp>
        <p:nvSpPr>
          <p:cNvPr id="5" name="Text Placeholder"/>
          <p:cNvSpPr>
            <a:spLocks noGrp="1"/>
          </p:cNvSpPr>
          <p:nvPr>
            <p:ph type="body" idx="1"/>
          </p:nvPr>
        </p:nvSpPr>
        <p:spPr>
          <a:xfrm>
            <a:off x="4791456" y="201168"/>
            <a:ext cx="4123944" cy="429463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p:cNvSpPr>
            <a:spLocks noGrp="1"/>
          </p:cNvSpPr>
          <p:nvPr>
            <p:ph type="ftr" sz="quarter" idx="3"/>
          </p:nvPr>
        </p:nvSpPr>
        <p:spPr>
          <a:xfrm>
            <a:off x="228666" y="4787900"/>
            <a:ext cx="4114735" cy="166687"/>
          </a:xfrm>
          <a:prstGeom prst="rect">
            <a:avLst/>
          </a:prstGeom>
        </p:spPr>
        <p:txBody>
          <a:bodyPr vert="horz" lIns="0" tIns="0" rIns="0" bIns="0" rtlCol="0" anchor="ctr"/>
          <a:lstStyle>
            <a:lvl1pPr marL="0" marR="0" indent="0" algn="l" defTabSz="685992" rtl="0" eaLnBrk="1" fontAlgn="auto" latinLnBrk="0" hangingPunct="1">
              <a:lnSpc>
                <a:spcPct val="100000"/>
              </a:lnSpc>
              <a:spcBef>
                <a:spcPts val="0"/>
              </a:spcBef>
              <a:spcAft>
                <a:spcPts val="0"/>
              </a:spcAft>
              <a:buClrTx/>
              <a:buSzTx/>
              <a:buFontTx/>
              <a:buNone/>
              <a:tabLst/>
              <a:defRPr sz="600">
                <a:solidFill>
                  <a:schemeClr val="bg1"/>
                </a:solidFill>
                <a:latin typeface="IBM Plex Sans" panose="020B0503050203000203" pitchFamily="34" charset="0"/>
              </a:defRPr>
            </a:lvl1pPr>
          </a:lstStyle>
          <a:p>
            <a:r>
              <a:rPr lang="en-US"/>
              <a:t>IBM Engineering / © 2020 IBM Corporation</a:t>
            </a:r>
            <a:endParaRPr lang="en-US" dirty="0"/>
          </a:p>
        </p:txBody>
      </p:sp>
      <p:sp>
        <p:nvSpPr>
          <p:cNvPr id="8" name="Slide Number Placeholder"/>
          <p:cNvSpPr>
            <a:spLocks noGrp="1"/>
          </p:cNvSpPr>
          <p:nvPr>
            <p:ph type="sldNum" sz="quarter" idx="4"/>
          </p:nvPr>
        </p:nvSpPr>
        <p:spPr>
          <a:xfrm>
            <a:off x="7086601" y="4787900"/>
            <a:ext cx="1828732" cy="166687"/>
          </a:xfrm>
          <a:prstGeom prst="rect">
            <a:avLst/>
          </a:prstGeom>
        </p:spPr>
        <p:txBody>
          <a:bodyPr vert="horz" lIns="0" tIns="0" rIns="0" bIns="0" rtlCol="0" anchor="ctr"/>
          <a:lstStyle>
            <a:lvl1pPr algn="r">
              <a:defRPr sz="600">
                <a:solidFill>
                  <a:schemeClr val="bg1"/>
                </a:solidFill>
                <a:latin typeface="IBM Plex Sans" panose="020B0503050203000203" pitchFamily="34" charset="0"/>
              </a:defRPr>
            </a:lvl1pPr>
          </a:lstStyle>
          <a:p>
            <a:fld id="{59395FB3-9C97-154F-86B2-7E381B951268}" type="slidenum">
              <a:rPr lang="en-US" smtClean="0"/>
              <a:pPr/>
              <a:t>‹#›</a:t>
            </a:fld>
            <a:endParaRPr lang="en-US" dirty="0"/>
          </a:p>
        </p:txBody>
      </p:sp>
      <p:grpSp>
        <p:nvGrpSpPr>
          <p:cNvPr id="59" name="Group 1" descr="Outside edge tick marks for alignment">
            <a:extLst>
              <a:ext uri="{C183D7F6-B498-43B3-948B-1728B52AA6E4}">
                <adec:decorative xmlns:adec="http://schemas.microsoft.com/office/drawing/2017/decorative" val="0"/>
              </a:ext>
            </a:extLst>
          </p:cNvPr>
          <p:cNvGrpSpPr/>
          <p:nvPr userDrawn="1"/>
        </p:nvGrpSpPr>
        <p:grpSpPr>
          <a:xfrm>
            <a:off x="-109730" y="-110490"/>
            <a:ext cx="9364220" cy="536448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927666890"/>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8" r:id="rId13"/>
    <p:sldLayoutId id="2147483839" r:id="rId14"/>
    <p:sldLayoutId id="2147483840" r:id="rId15"/>
    <p:sldLayoutId id="2147483841" r:id="rId16"/>
    <p:sldLayoutId id="2147483842" r:id="rId17"/>
    <p:sldLayoutId id="2147483843" r:id="rId18"/>
    <p:sldLayoutId id="2147483959"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 id="2147483854" r:id="rId29"/>
    <p:sldLayoutId id="2147483855" r:id="rId30"/>
    <p:sldLayoutId id="2147483856" r:id="rId31"/>
  </p:sldLayoutIdLst>
  <p:hf hdr="0" dt="0"/>
  <p:txStyles>
    <p:titleStyle>
      <a:lvl1pPr algn="l" rtl="0" eaLnBrk="1" fontAlgn="base" hangingPunct="1">
        <a:lnSpc>
          <a:spcPct val="90000"/>
        </a:lnSpc>
        <a:spcBef>
          <a:spcPct val="0"/>
        </a:spcBef>
        <a:spcAft>
          <a:spcPct val="0"/>
        </a:spcAft>
        <a:defRPr sz="2400" b="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220">
          <a:solidFill>
            <a:srgbClr val="191919"/>
          </a:solidFill>
          <a:latin typeface="HelvNeue Light for IBM" pitchFamily="34" charset="0"/>
        </a:defRPr>
      </a:lvl2pPr>
      <a:lvl3pPr algn="l" rtl="0" eaLnBrk="1" fontAlgn="base" hangingPunct="1">
        <a:lnSpc>
          <a:spcPct val="90000"/>
        </a:lnSpc>
        <a:spcBef>
          <a:spcPct val="0"/>
        </a:spcBef>
        <a:spcAft>
          <a:spcPct val="0"/>
        </a:spcAft>
        <a:defRPr sz="2220">
          <a:solidFill>
            <a:srgbClr val="191919"/>
          </a:solidFill>
          <a:latin typeface="HelvNeue Light for IBM" pitchFamily="34" charset="0"/>
        </a:defRPr>
      </a:lvl3pPr>
      <a:lvl4pPr algn="l" rtl="0" eaLnBrk="1" fontAlgn="base" hangingPunct="1">
        <a:lnSpc>
          <a:spcPct val="90000"/>
        </a:lnSpc>
        <a:spcBef>
          <a:spcPct val="0"/>
        </a:spcBef>
        <a:spcAft>
          <a:spcPct val="0"/>
        </a:spcAft>
        <a:defRPr sz="2220">
          <a:solidFill>
            <a:srgbClr val="191919"/>
          </a:solidFill>
          <a:latin typeface="HelvNeue Light for IBM" pitchFamily="34" charset="0"/>
        </a:defRPr>
      </a:lvl4pPr>
      <a:lvl5pPr algn="l" rtl="0" eaLnBrk="1" fontAlgn="base" hangingPunct="1">
        <a:lnSpc>
          <a:spcPct val="90000"/>
        </a:lnSpc>
        <a:spcBef>
          <a:spcPct val="0"/>
        </a:spcBef>
        <a:spcAft>
          <a:spcPct val="0"/>
        </a:spcAft>
        <a:defRPr sz="2220">
          <a:solidFill>
            <a:srgbClr val="191919"/>
          </a:solidFill>
          <a:latin typeface="HelvNeue Light for IBM" pitchFamily="34" charset="0"/>
        </a:defRPr>
      </a:lvl5pPr>
      <a:lvl6pPr marL="362568" algn="l" rtl="0" eaLnBrk="1" fontAlgn="base" hangingPunct="1">
        <a:lnSpc>
          <a:spcPct val="90000"/>
        </a:lnSpc>
        <a:spcBef>
          <a:spcPct val="0"/>
        </a:spcBef>
        <a:spcAft>
          <a:spcPct val="0"/>
        </a:spcAft>
        <a:defRPr sz="2220">
          <a:solidFill>
            <a:srgbClr val="191919"/>
          </a:solidFill>
          <a:latin typeface="HelvNeue Light for IBM" pitchFamily="34" charset="0"/>
        </a:defRPr>
      </a:lvl6pPr>
      <a:lvl7pPr marL="725139" algn="l" rtl="0" eaLnBrk="1" fontAlgn="base" hangingPunct="1">
        <a:lnSpc>
          <a:spcPct val="90000"/>
        </a:lnSpc>
        <a:spcBef>
          <a:spcPct val="0"/>
        </a:spcBef>
        <a:spcAft>
          <a:spcPct val="0"/>
        </a:spcAft>
        <a:defRPr sz="2220">
          <a:solidFill>
            <a:srgbClr val="191919"/>
          </a:solidFill>
          <a:latin typeface="HelvNeue Light for IBM" pitchFamily="34" charset="0"/>
        </a:defRPr>
      </a:lvl7pPr>
      <a:lvl8pPr marL="1087707" algn="l" rtl="0" eaLnBrk="1" fontAlgn="base" hangingPunct="1">
        <a:lnSpc>
          <a:spcPct val="90000"/>
        </a:lnSpc>
        <a:spcBef>
          <a:spcPct val="0"/>
        </a:spcBef>
        <a:spcAft>
          <a:spcPct val="0"/>
        </a:spcAft>
        <a:defRPr sz="2220">
          <a:solidFill>
            <a:srgbClr val="191919"/>
          </a:solidFill>
          <a:latin typeface="HelvNeue Light for IBM" pitchFamily="34" charset="0"/>
        </a:defRPr>
      </a:lvl8pPr>
      <a:lvl9pPr marL="1450276" algn="l" rtl="0" eaLnBrk="1" fontAlgn="base" hangingPunct="1">
        <a:lnSpc>
          <a:spcPct val="90000"/>
        </a:lnSpc>
        <a:spcBef>
          <a:spcPct val="0"/>
        </a:spcBef>
        <a:spcAft>
          <a:spcPct val="0"/>
        </a:spcAft>
        <a:defRPr sz="2220">
          <a:solidFill>
            <a:srgbClr val="191919"/>
          </a:solidFill>
          <a:latin typeface="HelvNeue Light for IBM" pitchFamily="34" charset="0"/>
        </a:defRPr>
      </a:lvl9pPr>
    </p:titleStyle>
    <p:bodyStyle>
      <a:lvl1pPr marL="0" indent="0" algn="l" rtl="0" eaLnBrk="1" fontAlgn="base" hangingPunct="1">
        <a:lnSpc>
          <a:spcPct val="100000"/>
        </a:lnSpc>
        <a:spcBef>
          <a:spcPts val="1100"/>
        </a:spcBef>
        <a:spcAft>
          <a:spcPct val="0"/>
        </a:spcAft>
        <a:buClr>
          <a:srgbClr val="6D6E70"/>
        </a:buClr>
        <a:buSzPct val="90000"/>
        <a:buFont typeface="Wingdings" pitchFamily="2" charset="2"/>
        <a:buNone/>
        <a:defRPr sz="140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1pPr>
      <a:lvl2pPr marL="171452" indent="-173736" algn="l" rtl="0" eaLnBrk="1" fontAlgn="base" hangingPunct="1">
        <a:lnSpc>
          <a:spcPct val="100000"/>
        </a:lnSpc>
        <a:spcBef>
          <a:spcPts val="1100"/>
        </a:spcBef>
        <a:spcAft>
          <a:spcPct val="0"/>
        </a:spcAft>
        <a:buClr>
          <a:schemeClr val="bg1"/>
        </a:buClr>
        <a:buSzPct val="100000"/>
        <a:buFont typeface=".AppleSystemUIFont" charset="-120"/>
        <a:buChar char="–"/>
        <a:tabLst/>
        <a:defRPr sz="140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2pPr>
      <a:lvl3pPr marL="342905" indent="-173736" algn="l" rtl="0" eaLnBrk="1" fontAlgn="base" hangingPunct="1">
        <a:lnSpc>
          <a:spcPct val="100000"/>
        </a:lnSpc>
        <a:spcBef>
          <a:spcPts val="1100"/>
        </a:spcBef>
        <a:spcAft>
          <a:spcPct val="0"/>
        </a:spcAft>
        <a:buClr>
          <a:schemeClr val="bg1"/>
        </a:buClr>
        <a:buSzPct val="100000"/>
        <a:buFont typeface="Arial" panose="020B0604020202020204" pitchFamily="34" charset="0"/>
        <a:buChar char="•"/>
        <a:tabLst/>
        <a:defRPr sz="140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3pPr>
      <a:lvl4pPr marL="628658" indent="-173736" algn="l" rtl="0" eaLnBrk="1" fontAlgn="base" hangingPunct="1">
        <a:lnSpc>
          <a:spcPct val="100000"/>
        </a:lnSpc>
        <a:spcBef>
          <a:spcPts val="1100"/>
        </a:spcBef>
        <a:spcAft>
          <a:spcPct val="0"/>
        </a:spcAft>
        <a:buClr>
          <a:schemeClr val="bg1"/>
        </a:buClr>
        <a:buSzPct val="100000"/>
        <a:buFont typeface=".AppleSystemUIFont" charset="-120"/>
        <a:buChar char="–"/>
        <a:tabLst/>
        <a:defRPr sz="1400" baseline="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4pPr>
      <a:lvl5pPr marL="803285" indent="-173736" algn="l" rtl="0" eaLnBrk="1" fontAlgn="base" hangingPunct="1">
        <a:lnSpc>
          <a:spcPct val="100000"/>
        </a:lnSpc>
        <a:spcBef>
          <a:spcPts val="1100"/>
        </a:spcBef>
        <a:spcAft>
          <a:spcPct val="0"/>
        </a:spcAft>
        <a:buClr>
          <a:schemeClr val="bg1"/>
        </a:buClr>
        <a:buFont typeface=".AppleSystemUIFont" charset="-120"/>
        <a:buChar char="»"/>
        <a:tabLst/>
        <a:defRPr sz="1400">
          <a:solidFill>
            <a:schemeClr val="bg1"/>
          </a:solidFill>
          <a:latin typeface="IBM Plex Sans" panose="020B0503050203000203" pitchFamily="34" charset="0"/>
          <a:ea typeface="IBM Plex Sans" panose="020B0503050203000203" pitchFamily="34" charset="0"/>
          <a:cs typeface="IBM Plex Sans" panose="020B05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Arial"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Arial"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Arial"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Arial" charset="0"/>
        </a:defRPr>
      </a:lvl9pPr>
    </p:bodyStyle>
    <p:otherStyle>
      <a:defPPr>
        <a:defRPr lang="en-US"/>
      </a:defPPr>
      <a:lvl1pPr marL="0" algn="l" defTabSz="725139" rtl="0" eaLnBrk="1" latinLnBrk="0" hangingPunct="1">
        <a:defRPr sz="1428" kern="1200">
          <a:solidFill>
            <a:schemeClr val="tx1"/>
          </a:solidFill>
          <a:latin typeface="+mn-lt"/>
          <a:ea typeface="+mn-ea"/>
          <a:cs typeface="+mn-cs"/>
        </a:defRPr>
      </a:lvl1pPr>
      <a:lvl2pPr marL="362568" algn="l" defTabSz="725139" rtl="0" eaLnBrk="1" latinLnBrk="0" hangingPunct="1">
        <a:defRPr sz="1428" kern="1200">
          <a:solidFill>
            <a:schemeClr val="tx1"/>
          </a:solidFill>
          <a:latin typeface="+mn-lt"/>
          <a:ea typeface="+mn-ea"/>
          <a:cs typeface="+mn-cs"/>
        </a:defRPr>
      </a:lvl2pPr>
      <a:lvl3pPr marL="725139" algn="l" defTabSz="725139" rtl="0" eaLnBrk="1" latinLnBrk="0" hangingPunct="1">
        <a:defRPr sz="1428" kern="1200">
          <a:solidFill>
            <a:schemeClr val="tx1"/>
          </a:solidFill>
          <a:latin typeface="+mn-lt"/>
          <a:ea typeface="+mn-ea"/>
          <a:cs typeface="+mn-cs"/>
        </a:defRPr>
      </a:lvl3pPr>
      <a:lvl4pPr marL="1087707" algn="l" defTabSz="725139" rtl="0" eaLnBrk="1" latinLnBrk="0" hangingPunct="1">
        <a:defRPr sz="1428" kern="1200">
          <a:solidFill>
            <a:schemeClr val="tx1"/>
          </a:solidFill>
          <a:latin typeface="+mn-lt"/>
          <a:ea typeface="+mn-ea"/>
          <a:cs typeface="+mn-cs"/>
        </a:defRPr>
      </a:lvl4pPr>
      <a:lvl5pPr marL="1450276" algn="l" defTabSz="725139" rtl="0" eaLnBrk="1" latinLnBrk="0" hangingPunct="1">
        <a:defRPr sz="1428" kern="1200">
          <a:solidFill>
            <a:schemeClr val="tx1"/>
          </a:solidFill>
          <a:latin typeface="+mn-lt"/>
          <a:ea typeface="+mn-ea"/>
          <a:cs typeface="+mn-cs"/>
        </a:defRPr>
      </a:lvl5pPr>
      <a:lvl6pPr marL="1812846" algn="l" defTabSz="725139" rtl="0" eaLnBrk="1" latinLnBrk="0" hangingPunct="1">
        <a:defRPr sz="1428" kern="1200">
          <a:solidFill>
            <a:schemeClr val="tx1"/>
          </a:solidFill>
          <a:latin typeface="+mn-lt"/>
          <a:ea typeface="+mn-ea"/>
          <a:cs typeface="+mn-cs"/>
        </a:defRPr>
      </a:lvl6pPr>
      <a:lvl7pPr marL="2175414" algn="l" defTabSz="725139" rtl="0" eaLnBrk="1" latinLnBrk="0" hangingPunct="1">
        <a:defRPr sz="1428" kern="1200">
          <a:solidFill>
            <a:schemeClr val="tx1"/>
          </a:solidFill>
          <a:latin typeface="+mn-lt"/>
          <a:ea typeface="+mn-ea"/>
          <a:cs typeface="+mn-cs"/>
        </a:defRPr>
      </a:lvl7pPr>
      <a:lvl8pPr marL="2537983" algn="l" defTabSz="725139" rtl="0" eaLnBrk="1" latinLnBrk="0" hangingPunct="1">
        <a:defRPr sz="1428" kern="1200">
          <a:solidFill>
            <a:schemeClr val="tx1"/>
          </a:solidFill>
          <a:latin typeface="+mn-lt"/>
          <a:ea typeface="+mn-ea"/>
          <a:cs typeface="+mn-cs"/>
        </a:defRPr>
      </a:lvl8pPr>
      <a:lvl9pPr marL="2900552" algn="l" defTabSz="725139" rtl="0" eaLnBrk="1" latinLnBrk="0" hangingPunct="1">
        <a:defRPr sz="142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userDrawn="1">
          <p15:clr>
            <a:srgbClr val="F26B43"/>
          </p15:clr>
        </p15:guide>
        <p15:guide id="2" pos="144" userDrawn="1">
          <p15:clr>
            <a:srgbClr val="F26B43"/>
          </p15:clr>
        </p15:guide>
        <p15:guide id="3" pos="5616" userDrawn="1">
          <p15:clr>
            <a:srgbClr val="F26B43"/>
          </p15:clr>
        </p15:guide>
        <p15:guide id="4" orient="horz" pos="2832" userDrawn="1">
          <p15:clr>
            <a:srgbClr val="F26B43"/>
          </p15:clr>
        </p15:guide>
        <p15:guide id="5" orient="horz" pos="3088" userDrawn="1">
          <p15:clr>
            <a:srgbClr val="F26B43"/>
          </p15:clr>
        </p15:guide>
        <p15:guide id="6" pos="2880" userDrawn="1">
          <p15:clr>
            <a:srgbClr val="F26B43"/>
          </p15:clr>
        </p15:guide>
        <p15:guide id="7" pos="2736" userDrawn="1">
          <p15:clr>
            <a:srgbClr val="F26B43"/>
          </p15:clr>
        </p15:guide>
        <p15:guide id="8" pos="1440" userDrawn="1">
          <p15:clr>
            <a:srgbClr val="F26B43"/>
          </p15:clr>
        </p15:guide>
        <p15:guide id="9" pos="3024" userDrawn="1">
          <p15:clr>
            <a:srgbClr val="F26B43"/>
          </p15:clr>
        </p15:guide>
        <p15:guide id="10" pos="1296" userDrawn="1">
          <p15:clr>
            <a:srgbClr val="F26B43"/>
          </p15:clr>
        </p15:guide>
        <p15:guide id="11" pos="1584" userDrawn="1">
          <p15:clr>
            <a:srgbClr val="F26B43"/>
          </p15:clr>
        </p15:guide>
        <p15:guide id="12" pos="4320" userDrawn="1">
          <p15:clr>
            <a:srgbClr val="F26B43"/>
          </p15:clr>
        </p15:guide>
        <p15:guide id="13" pos="4176" userDrawn="1">
          <p15:clr>
            <a:srgbClr val="F26B43"/>
          </p15:clr>
        </p15:guide>
        <p15:guide id="14" pos="4464" userDrawn="1">
          <p15:clr>
            <a:srgbClr val="F26B43"/>
          </p15:clr>
        </p15:guide>
        <p15:guide id="15" orient="horz" pos="412" userDrawn="1">
          <p15:clr>
            <a:srgbClr val="F26B43"/>
          </p15:clr>
        </p15:guide>
        <p15:guide id="17" orient="horz" pos="812" userDrawn="1">
          <p15:clr>
            <a:srgbClr val="F26B43"/>
          </p15:clr>
        </p15:guide>
        <p15:guide id="18" orient="horz" pos="1620" userDrawn="1">
          <p15:clr>
            <a:srgbClr val="F26B43"/>
          </p15:clr>
        </p15:guide>
        <p15:guide id="19" orient="horz" pos="1216" userDrawn="1">
          <p15:clr>
            <a:srgbClr val="F26B43"/>
          </p15:clr>
        </p15:guide>
        <p15:guide id="20" orient="horz" pos="2022" userDrawn="1">
          <p15:clr>
            <a:srgbClr val="F26B43"/>
          </p15:clr>
        </p15:guide>
        <p15:guide id="21" orient="horz" pos="24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3F3"/>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10312" y="201168"/>
            <a:ext cx="4142232" cy="4294632"/>
          </a:xfrm>
          <a:prstGeom prst="rect">
            <a:avLst/>
          </a:prstGeom>
        </p:spPr>
        <p:txBody>
          <a:bodyPr vert="horz" lIns="0" tIns="0" rIns="0" bIns="0" rtlCol="0" anchor="t">
            <a:noAutofit/>
          </a:bodyPr>
          <a:lstStyle/>
          <a:p>
            <a:r>
              <a:rPr lang="en-US" dirty="0"/>
              <a:t>Click to edit Master title style</a:t>
            </a:r>
          </a:p>
        </p:txBody>
      </p:sp>
      <p:sp>
        <p:nvSpPr>
          <p:cNvPr id="5" name="Text Placeholder"/>
          <p:cNvSpPr>
            <a:spLocks noGrp="1"/>
          </p:cNvSpPr>
          <p:nvPr>
            <p:ph type="body" idx="1"/>
          </p:nvPr>
        </p:nvSpPr>
        <p:spPr>
          <a:xfrm>
            <a:off x="4791456" y="201168"/>
            <a:ext cx="4123944" cy="429463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p:cNvSpPr>
            <a:spLocks noGrp="1"/>
          </p:cNvSpPr>
          <p:nvPr>
            <p:ph type="ftr" sz="quarter" idx="3"/>
          </p:nvPr>
        </p:nvSpPr>
        <p:spPr>
          <a:xfrm>
            <a:off x="228666" y="4787900"/>
            <a:ext cx="4114735" cy="166687"/>
          </a:xfrm>
          <a:prstGeom prst="rect">
            <a:avLst/>
          </a:prstGeom>
        </p:spPr>
        <p:txBody>
          <a:bodyPr vert="horz" lIns="0" tIns="0" rIns="0" bIns="0" rtlCol="0" anchor="ctr"/>
          <a:lstStyle>
            <a:lvl1pPr marL="0" marR="0" indent="0" algn="l" defTabSz="685992" rtl="0" eaLnBrk="1" fontAlgn="auto" latinLnBrk="0" hangingPunct="1">
              <a:lnSpc>
                <a:spcPct val="100000"/>
              </a:lnSpc>
              <a:spcBef>
                <a:spcPts val="0"/>
              </a:spcBef>
              <a:spcAft>
                <a:spcPts val="0"/>
              </a:spcAft>
              <a:buClrTx/>
              <a:buSzTx/>
              <a:buFontTx/>
              <a:buNone/>
              <a:tabLst/>
              <a:defRPr sz="600">
                <a:solidFill>
                  <a:schemeClr val="tx1"/>
                </a:solidFill>
                <a:latin typeface="IBM Plex Sans" panose="020B0503050203000203" pitchFamily="34" charset="0"/>
              </a:defRPr>
            </a:lvl1pPr>
          </a:lstStyle>
          <a:p>
            <a:r>
              <a:rPr lang="en-US"/>
              <a:t>IBM Engineering / © 2020 IBM Corporation</a:t>
            </a:r>
            <a:endParaRPr lang="en-US" dirty="0"/>
          </a:p>
        </p:txBody>
      </p:sp>
      <p:sp>
        <p:nvSpPr>
          <p:cNvPr id="8" name="Slide Number Placeholder"/>
          <p:cNvSpPr>
            <a:spLocks noGrp="1"/>
          </p:cNvSpPr>
          <p:nvPr>
            <p:ph type="sldNum" sz="quarter" idx="4"/>
          </p:nvPr>
        </p:nvSpPr>
        <p:spPr>
          <a:xfrm>
            <a:off x="7086601" y="4787900"/>
            <a:ext cx="1828732" cy="166687"/>
          </a:xfrm>
          <a:prstGeom prst="rect">
            <a:avLst/>
          </a:prstGeom>
        </p:spPr>
        <p:txBody>
          <a:bodyPr vert="horz" lIns="0" tIns="0" rIns="0" bIns="0" rtlCol="0" anchor="ctr"/>
          <a:lstStyle>
            <a:lvl1pPr algn="r">
              <a:defRPr sz="600">
                <a:solidFill>
                  <a:schemeClr val="tx1"/>
                </a:solidFill>
                <a:latin typeface="IBM Plex Sans" panose="020B0503050203000203" pitchFamily="34" charset="0"/>
              </a:defRPr>
            </a:lvl1pPr>
          </a:lstStyle>
          <a:p>
            <a:fld id="{59395FB3-9C97-154F-86B2-7E381B951268}" type="slidenum">
              <a:rPr lang="en-US" smtClean="0"/>
              <a:pPr/>
              <a:t>‹#›</a:t>
            </a:fld>
            <a:endParaRPr lang="en-US" dirty="0"/>
          </a:p>
        </p:txBody>
      </p:sp>
      <p:grpSp>
        <p:nvGrpSpPr>
          <p:cNvPr id="59" name="Group 58" descr="Outside edge tick marks for alignment">
            <a:extLst>
              <a:ext uri="{C183D7F6-B498-43B3-948B-1728B52AA6E4}">
                <adec:decorative xmlns:adec="http://schemas.microsoft.com/office/drawing/2017/decorative" val="0"/>
              </a:ext>
            </a:extLst>
          </p:cNvPr>
          <p:cNvGrpSpPr/>
          <p:nvPr userDrawn="1"/>
        </p:nvGrpSpPr>
        <p:grpSpPr>
          <a:xfrm>
            <a:off x="-109730" y="-110490"/>
            <a:ext cx="9364220" cy="536448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240078074"/>
      </p:ext>
    </p:extLst>
  </p:cSld>
  <p:clrMap bg1="dk1" tx1="lt1" bg2="dk2" tx2="lt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62" r:id="rId33"/>
  </p:sldLayoutIdLst>
  <p:hf hdr="0" dt="0"/>
  <p:txStyles>
    <p:titleStyle>
      <a:lvl1pPr algn="l" rtl="0" eaLnBrk="1" fontAlgn="base" hangingPunct="1">
        <a:lnSpc>
          <a:spcPct val="90000"/>
        </a:lnSpc>
        <a:spcBef>
          <a:spcPct val="0"/>
        </a:spcBef>
        <a:spcAft>
          <a:spcPct val="0"/>
        </a:spcAft>
        <a:defRPr sz="2400"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220">
          <a:solidFill>
            <a:srgbClr val="191919"/>
          </a:solidFill>
          <a:latin typeface="HelvNeue Light for IBM" pitchFamily="34" charset="0"/>
        </a:defRPr>
      </a:lvl2pPr>
      <a:lvl3pPr algn="l" rtl="0" eaLnBrk="1" fontAlgn="base" hangingPunct="1">
        <a:lnSpc>
          <a:spcPct val="90000"/>
        </a:lnSpc>
        <a:spcBef>
          <a:spcPct val="0"/>
        </a:spcBef>
        <a:spcAft>
          <a:spcPct val="0"/>
        </a:spcAft>
        <a:defRPr sz="2220">
          <a:solidFill>
            <a:srgbClr val="191919"/>
          </a:solidFill>
          <a:latin typeface="HelvNeue Light for IBM" pitchFamily="34" charset="0"/>
        </a:defRPr>
      </a:lvl3pPr>
      <a:lvl4pPr algn="l" rtl="0" eaLnBrk="1" fontAlgn="base" hangingPunct="1">
        <a:lnSpc>
          <a:spcPct val="90000"/>
        </a:lnSpc>
        <a:spcBef>
          <a:spcPct val="0"/>
        </a:spcBef>
        <a:spcAft>
          <a:spcPct val="0"/>
        </a:spcAft>
        <a:defRPr sz="2220">
          <a:solidFill>
            <a:srgbClr val="191919"/>
          </a:solidFill>
          <a:latin typeface="HelvNeue Light for IBM" pitchFamily="34" charset="0"/>
        </a:defRPr>
      </a:lvl4pPr>
      <a:lvl5pPr algn="l" rtl="0" eaLnBrk="1" fontAlgn="base" hangingPunct="1">
        <a:lnSpc>
          <a:spcPct val="90000"/>
        </a:lnSpc>
        <a:spcBef>
          <a:spcPct val="0"/>
        </a:spcBef>
        <a:spcAft>
          <a:spcPct val="0"/>
        </a:spcAft>
        <a:defRPr sz="2220">
          <a:solidFill>
            <a:srgbClr val="191919"/>
          </a:solidFill>
          <a:latin typeface="HelvNeue Light for IBM" pitchFamily="34" charset="0"/>
        </a:defRPr>
      </a:lvl5pPr>
      <a:lvl6pPr marL="362568" algn="l" rtl="0" eaLnBrk="1" fontAlgn="base" hangingPunct="1">
        <a:lnSpc>
          <a:spcPct val="90000"/>
        </a:lnSpc>
        <a:spcBef>
          <a:spcPct val="0"/>
        </a:spcBef>
        <a:spcAft>
          <a:spcPct val="0"/>
        </a:spcAft>
        <a:defRPr sz="2220">
          <a:solidFill>
            <a:srgbClr val="191919"/>
          </a:solidFill>
          <a:latin typeface="HelvNeue Light for IBM" pitchFamily="34" charset="0"/>
        </a:defRPr>
      </a:lvl6pPr>
      <a:lvl7pPr marL="725139" algn="l" rtl="0" eaLnBrk="1" fontAlgn="base" hangingPunct="1">
        <a:lnSpc>
          <a:spcPct val="90000"/>
        </a:lnSpc>
        <a:spcBef>
          <a:spcPct val="0"/>
        </a:spcBef>
        <a:spcAft>
          <a:spcPct val="0"/>
        </a:spcAft>
        <a:defRPr sz="2220">
          <a:solidFill>
            <a:srgbClr val="191919"/>
          </a:solidFill>
          <a:latin typeface="HelvNeue Light for IBM" pitchFamily="34" charset="0"/>
        </a:defRPr>
      </a:lvl7pPr>
      <a:lvl8pPr marL="1087707" algn="l" rtl="0" eaLnBrk="1" fontAlgn="base" hangingPunct="1">
        <a:lnSpc>
          <a:spcPct val="90000"/>
        </a:lnSpc>
        <a:spcBef>
          <a:spcPct val="0"/>
        </a:spcBef>
        <a:spcAft>
          <a:spcPct val="0"/>
        </a:spcAft>
        <a:defRPr sz="2220">
          <a:solidFill>
            <a:srgbClr val="191919"/>
          </a:solidFill>
          <a:latin typeface="HelvNeue Light for IBM" pitchFamily="34" charset="0"/>
        </a:defRPr>
      </a:lvl8pPr>
      <a:lvl9pPr marL="1450276" algn="l" rtl="0" eaLnBrk="1" fontAlgn="base" hangingPunct="1">
        <a:lnSpc>
          <a:spcPct val="90000"/>
        </a:lnSpc>
        <a:spcBef>
          <a:spcPct val="0"/>
        </a:spcBef>
        <a:spcAft>
          <a:spcPct val="0"/>
        </a:spcAft>
        <a:defRPr sz="2220">
          <a:solidFill>
            <a:srgbClr val="191919"/>
          </a:solidFill>
          <a:latin typeface="HelvNeue Light for IBM" pitchFamily="34" charset="0"/>
        </a:defRPr>
      </a:lvl9pPr>
    </p:titleStyle>
    <p:bodyStyle>
      <a:lvl1pPr marL="0" indent="0" algn="l" rtl="0" eaLnBrk="1" fontAlgn="base" hangingPunct="1">
        <a:lnSpc>
          <a:spcPct val="100000"/>
        </a:lnSpc>
        <a:spcBef>
          <a:spcPts val="1100"/>
        </a:spcBef>
        <a:spcAft>
          <a:spcPct val="0"/>
        </a:spcAft>
        <a:buClr>
          <a:schemeClr val="tx1"/>
        </a:buClr>
        <a:buSzPct val="90000"/>
        <a:buFont typeface="Wingdings" pitchFamily="2" charset="2"/>
        <a:buNone/>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171452" indent="-173736" algn="l" rtl="0" eaLnBrk="1" fontAlgn="base" hangingPunct="1">
        <a:lnSpc>
          <a:spcPct val="100000"/>
        </a:lnSpc>
        <a:spcBef>
          <a:spcPts val="1100"/>
        </a:spcBef>
        <a:spcAft>
          <a:spcPct val="0"/>
        </a:spcAft>
        <a:buClr>
          <a:schemeClr val="tx1"/>
        </a:buClr>
        <a:buSzPct val="100000"/>
        <a:buFont typeface=".AppleSystemUIFont" charset="-120"/>
        <a:buChar char="–"/>
        <a:tabLst/>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342905" indent="-173736" algn="l" rtl="0" eaLnBrk="1" fontAlgn="base" hangingPunct="1">
        <a:lnSpc>
          <a:spcPct val="100000"/>
        </a:lnSpc>
        <a:spcBef>
          <a:spcPts val="1100"/>
        </a:spcBef>
        <a:spcAft>
          <a:spcPct val="0"/>
        </a:spcAft>
        <a:buClr>
          <a:schemeClr val="tx1"/>
        </a:buClr>
        <a:buSzPct val="100000"/>
        <a:buFont typeface="Arial" panose="020B0604020202020204" pitchFamily="34" charset="0"/>
        <a:buChar char="•"/>
        <a:tabLst/>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628658" indent="-173736" algn="l" rtl="0" eaLnBrk="1" fontAlgn="base" hangingPunct="1">
        <a:lnSpc>
          <a:spcPct val="100000"/>
        </a:lnSpc>
        <a:spcBef>
          <a:spcPts val="1100"/>
        </a:spcBef>
        <a:spcAft>
          <a:spcPct val="0"/>
        </a:spcAft>
        <a:buClr>
          <a:schemeClr val="tx1"/>
        </a:buClr>
        <a:buSzPct val="100000"/>
        <a:buFont typeface=".AppleSystemUIFont" charset="-120"/>
        <a:buChar char="–"/>
        <a:tabLst/>
        <a:defRPr sz="1400"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803285" indent="-173736" algn="l" rtl="0" eaLnBrk="1" fontAlgn="base" hangingPunct="1">
        <a:lnSpc>
          <a:spcPct val="100000"/>
        </a:lnSpc>
        <a:spcBef>
          <a:spcPts val="1100"/>
        </a:spcBef>
        <a:spcAft>
          <a:spcPct val="0"/>
        </a:spcAft>
        <a:buClr>
          <a:schemeClr val="tx1"/>
        </a:buClr>
        <a:buFont typeface=".AppleSystemUIFont" charset="-120"/>
        <a:buChar char="»"/>
        <a:tabLst/>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Arial"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Arial"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Arial"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Arial" charset="0"/>
        </a:defRPr>
      </a:lvl9pPr>
    </p:bodyStyle>
    <p:otherStyle>
      <a:defPPr>
        <a:defRPr lang="en-US"/>
      </a:defPPr>
      <a:lvl1pPr marL="0" algn="l" defTabSz="725139" rtl="0" eaLnBrk="1" latinLnBrk="0" hangingPunct="1">
        <a:defRPr sz="1428" kern="1200">
          <a:solidFill>
            <a:schemeClr val="tx1"/>
          </a:solidFill>
          <a:latin typeface="+mn-lt"/>
          <a:ea typeface="+mn-ea"/>
          <a:cs typeface="+mn-cs"/>
        </a:defRPr>
      </a:lvl1pPr>
      <a:lvl2pPr marL="362568" algn="l" defTabSz="725139" rtl="0" eaLnBrk="1" latinLnBrk="0" hangingPunct="1">
        <a:defRPr sz="1428" kern="1200">
          <a:solidFill>
            <a:schemeClr val="tx1"/>
          </a:solidFill>
          <a:latin typeface="+mn-lt"/>
          <a:ea typeface="+mn-ea"/>
          <a:cs typeface="+mn-cs"/>
        </a:defRPr>
      </a:lvl2pPr>
      <a:lvl3pPr marL="725139" algn="l" defTabSz="725139" rtl="0" eaLnBrk="1" latinLnBrk="0" hangingPunct="1">
        <a:defRPr sz="1428" kern="1200">
          <a:solidFill>
            <a:schemeClr val="tx1"/>
          </a:solidFill>
          <a:latin typeface="+mn-lt"/>
          <a:ea typeface="+mn-ea"/>
          <a:cs typeface="+mn-cs"/>
        </a:defRPr>
      </a:lvl3pPr>
      <a:lvl4pPr marL="1087707" algn="l" defTabSz="725139" rtl="0" eaLnBrk="1" latinLnBrk="0" hangingPunct="1">
        <a:defRPr sz="1428" kern="1200">
          <a:solidFill>
            <a:schemeClr val="tx1"/>
          </a:solidFill>
          <a:latin typeface="+mn-lt"/>
          <a:ea typeface="+mn-ea"/>
          <a:cs typeface="+mn-cs"/>
        </a:defRPr>
      </a:lvl4pPr>
      <a:lvl5pPr marL="1450276" algn="l" defTabSz="725139" rtl="0" eaLnBrk="1" latinLnBrk="0" hangingPunct="1">
        <a:defRPr sz="1428" kern="1200">
          <a:solidFill>
            <a:schemeClr val="tx1"/>
          </a:solidFill>
          <a:latin typeface="+mn-lt"/>
          <a:ea typeface="+mn-ea"/>
          <a:cs typeface="+mn-cs"/>
        </a:defRPr>
      </a:lvl5pPr>
      <a:lvl6pPr marL="1812846" algn="l" defTabSz="725139" rtl="0" eaLnBrk="1" latinLnBrk="0" hangingPunct="1">
        <a:defRPr sz="1428" kern="1200">
          <a:solidFill>
            <a:schemeClr val="tx1"/>
          </a:solidFill>
          <a:latin typeface="+mn-lt"/>
          <a:ea typeface="+mn-ea"/>
          <a:cs typeface="+mn-cs"/>
        </a:defRPr>
      </a:lvl6pPr>
      <a:lvl7pPr marL="2175414" algn="l" defTabSz="725139" rtl="0" eaLnBrk="1" latinLnBrk="0" hangingPunct="1">
        <a:defRPr sz="1428" kern="1200">
          <a:solidFill>
            <a:schemeClr val="tx1"/>
          </a:solidFill>
          <a:latin typeface="+mn-lt"/>
          <a:ea typeface="+mn-ea"/>
          <a:cs typeface="+mn-cs"/>
        </a:defRPr>
      </a:lvl7pPr>
      <a:lvl8pPr marL="2537983" algn="l" defTabSz="725139" rtl="0" eaLnBrk="1" latinLnBrk="0" hangingPunct="1">
        <a:defRPr sz="1428" kern="1200">
          <a:solidFill>
            <a:schemeClr val="tx1"/>
          </a:solidFill>
          <a:latin typeface="+mn-lt"/>
          <a:ea typeface="+mn-ea"/>
          <a:cs typeface="+mn-cs"/>
        </a:defRPr>
      </a:lvl8pPr>
      <a:lvl9pPr marL="2900552" algn="l" defTabSz="725139" rtl="0" eaLnBrk="1" latinLnBrk="0" hangingPunct="1">
        <a:defRPr sz="142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userDrawn="1">
          <p15:clr>
            <a:srgbClr val="F26B43"/>
          </p15:clr>
        </p15:guide>
        <p15:guide id="2" pos="144" userDrawn="1">
          <p15:clr>
            <a:srgbClr val="F26B43"/>
          </p15:clr>
        </p15:guide>
        <p15:guide id="3" pos="5616" userDrawn="1">
          <p15:clr>
            <a:srgbClr val="F26B43"/>
          </p15:clr>
        </p15:guide>
        <p15:guide id="4" orient="horz" pos="2832" userDrawn="1">
          <p15:clr>
            <a:srgbClr val="F26B43"/>
          </p15:clr>
        </p15:guide>
        <p15:guide id="5" orient="horz" pos="3088" userDrawn="1">
          <p15:clr>
            <a:srgbClr val="F26B43"/>
          </p15:clr>
        </p15:guide>
        <p15:guide id="6" pos="2880" userDrawn="1">
          <p15:clr>
            <a:srgbClr val="F26B43"/>
          </p15:clr>
        </p15:guide>
        <p15:guide id="7" pos="2736" userDrawn="1">
          <p15:clr>
            <a:srgbClr val="F26B43"/>
          </p15:clr>
        </p15:guide>
        <p15:guide id="8" pos="1440" userDrawn="1">
          <p15:clr>
            <a:srgbClr val="F26B43"/>
          </p15:clr>
        </p15:guide>
        <p15:guide id="9" pos="3024" userDrawn="1">
          <p15:clr>
            <a:srgbClr val="F26B43"/>
          </p15:clr>
        </p15:guide>
        <p15:guide id="10" pos="1296" userDrawn="1">
          <p15:clr>
            <a:srgbClr val="F26B43"/>
          </p15:clr>
        </p15:guide>
        <p15:guide id="11" pos="1584" userDrawn="1">
          <p15:clr>
            <a:srgbClr val="F26B43"/>
          </p15:clr>
        </p15:guide>
        <p15:guide id="12" pos="4320" userDrawn="1">
          <p15:clr>
            <a:srgbClr val="F26B43"/>
          </p15:clr>
        </p15:guide>
        <p15:guide id="13" pos="4176" userDrawn="1">
          <p15:clr>
            <a:srgbClr val="F26B43"/>
          </p15:clr>
        </p15:guide>
        <p15:guide id="14" pos="4464" userDrawn="1">
          <p15:clr>
            <a:srgbClr val="F26B43"/>
          </p15:clr>
        </p15:guide>
        <p15:guide id="15" orient="horz" pos="412" userDrawn="1">
          <p15:clr>
            <a:srgbClr val="F26B43"/>
          </p15:clr>
        </p15:guide>
        <p15:guide id="17" orient="horz" pos="812" userDrawn="1">
          <p15:clr>
            <a:srgbClr val="F26B43"/>
          </p15:clr>
        </p15:guide>
        <p15:guide id="18" orient="horz" pos="1620" userDrawn="1">
          <p15:clr>
            <a:srgbClr val="F26B43"/>
          </p15:clr>
        </p15:guide>
        <p15:guide id="19" orient="horz" pos="1216" userDrawn="1">
          <p15:clr>
            <a:srgbClr val="F26B43"/>
          </p15:clr>
        </p15:guide>
        <p15:guide id="20" orient="horz" pos="2022" userDrawn="1">
          <p15:clr>
            <a:srgbClr val="F26B43"/>
          </p15:clr>
        </p15:guide>
        <p15:guide id="21" orient="horz" pos="242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10312" y="201168"/>
            <a:ext cx="4142232" cy="4294632"/>
          </a:xfrm>
          <a:prstGeom prst="rect">
            <a:avLst/>
          </a:prstGeom>
        </p:spPr>
        <p:txBody>
          <a:bodyPr vert="horz" lIns="0" tIns="0" rIns="0" bIns="0" rtlCol="0" anchor="t">
            <a:noAutofit/>
          </a:bodyPr>
          <a:lstStyle/>
          <a:p>
            <a:r>
              <a:rPr lang="en-US" dirty="0"/>
              <a:t>Click to edit Master title style</a:t>
            </a:r>
          </a:p>
        </p:txBody>
      </p:sp>
      <p:sp>
        <p:nvSpPr>
          <p:cNvPr id="5" name="Text Placeholder"/>
          <p:cNvSpPr>
            <a:spLocks noGrp="1"/>
          </p:cNvSpPr>
          <p:nvPr>
            <p:ph type="body" idx="1"/>
          </p:nvPr>
        </p:nvSpPr>
        <p:spPr>
          <a:xfrm>
            <a:off x="4791456" y="201168"/>
            <a:ext cx="4123944" cy="4294632"/>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p:cNvSpPr>
            <a:spLocks noGrp="1"/>
          </p:cNvSpPr>
          <p:nvPr>
            <p:ph type="ftr" sz="quarter" idx="3"/>
          </p:nvPr>
        </p:nvSpPr>
        <p:spPr>
          <a:xfrm>
            <a:off x="228666" y="4787900"/>
            <a:ext cx="4114735" cy="166687"/>
          </a:xfrm>
          <a:prstGeom prst="rect">
            <a:avLst/>
          </a:prstGeom>
        </p:spPr>
        <p:txBody>
          <a:bodyPr vert="horz" lIns="0" tIns="0" rIns="0" bIns="0" rtlCol="0" anchor="ctr"/>
          <a:lstStyle>
            <a:lvl1pPr marL="0" marR="0" indent="0" algn="l" defTabSz="685992" rtl="0" eaLnBrk="1" fontAlgn="auto" latinLnBrk="0" hangingPunct="1">
              <a:lnSpc>
                <a:spcPct val="100000"/>
              </a:lnSpc>
              <a:spcBef>
                <a:spcPts val="0"/>
              </a:spcBef>
              <a:spcAft>
                <a:spcPts val="0"/>
              </a:spcAft>
              <a:buClrTx/>
              <a:buSzTx/>
              <a:buFontTx/>
              <a:buNone/>
              <a:tabLst/>
              <a:defRPr sz="600">
                <a:solidFill>
                  <a:schemeClr val="tx1"/>
                </a:solidFill>
                <a:latin typeface="IBM Plex Sans" panose="020B0503050203000203" pitchFamily="34" charset="0"/>
              </a:defRPr>
            </a:lvl1pPr>
          </a:lstStyle>
          <a:p>
            <a:r>
              <a:rPr lang="en-US"/>
              <a:t>IBM Engineering / © 2020 IBM Corporation</a:t>
            </a:r>
            <a:endParaRPr lang="en-US" dirty="0"/>
          </a:p>
        </p:txBody>
      </p:sp>
      <p:sp>
        <p:nvSpPr>
          <p:cNvPr id="8" name="Slide Number Placeholder"/>
          <p:cNvSpPr>
            <a:spLocks noGrp="1"/>
          </p:cNvSpPr>
          <p:nvPr>
            <p:ph type="sldNum" sz="quarter" idx="4"/>
          </p:nvPr>
        </p:nvSpPr>
        <p:spPr>
          <a:xfrm>
            <a:off x="7086601" y="4787900"/>
            <a:ext cx="1828732" cy="166687"/>
          </a:xfrm>
          <a:prstGeom prst="rect">
            <a:avLst/>
          </a:prstGeom>
        </p:spPr>
        <p:txBody>
          <a:bodyPr vert="horz" lIns="0" tIns="0" rIns="0" bIns="0" rtlCol="0" anchor="ctr"/>
          <a:lstStyle>
            <a:lvl1pPr algn="r">
              <a:defRPr sz="600">
                <a:solidFill>
                  <a:schemeClr val="tx1"/>
                </a:solidFill>
                <a:latin typeface="IBM Plex Sans" panose="020B0503050203000203" pitchFamily="34" charset="0"/>
              </a:defRPr>
            </a:lvl1pPr>
          </a:lstStyle>
          <a:p>
            <a:fld id="{59395FB3-9C97-154F-86B2-7E381B951268}" type="slidenum">
              <a:rPr lang="en-US" smtClean="0"/>
              <a:pPr/>
              <a:t>‹#›</a:t>
            </a:fld>
            <a:endParaRPr lang="en-US" dirty="0"/>
          </a:p>
        </p:txBody>
      </p:sp>
      <p:grpSp>
        <p:nvGrpSpPr>
          <p:cNvPr id="59" name="Group" descr="Outside edge tick marks for alignment">
            <a:extLst>
              <a:ext uri="{C183D7F6-B498-43B3-948B-1728B52AA6E4}">
                <adec:decorative xmlns:adec="http://schemas.microsoft.com/office/drawing/2017/decorative" val="0"/>
              </a:ext>
            </a:extLst>
          </p:cNvPr>
          <p:cNvGrpSpPr/>
          <p:nvPr userDrawn="1"/>
        </p:nvGrpSpPr>
        <p:grpSpPr>
          <a:xfrm>
            <a:off x="-109730" y="-110490"/>
            <a:ext cx="9364220" cy="536448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871975732"/>
      </p:ext>
    </p:extLst>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40" r:id="rId16"/>
    <p:sldLayoutId id="2147483941" r:id="rId17"/>
    <p:sldLayoutId id="2147483942" r:id="rId18"/>
    <p:sldLayoutId id="2147483957" r:id="rId19"/>
    <p:sldLayoutId id="2147483944" r:id="rId20"/>
    <p:sldLayoutId id="2147483945" r:id="rId21"/>
    <p:sldLayoutId id="2147483946" r:id="rId22"/>
    <p:sldLayoutId id="2147483947" r:id="rId23"/>
    <p:sldLayoutId id="2147483948" r:id="rId24"/>
    <p:sldLayoutId id="2147483949" r:id="rId25"/>
    <p:sldLayoutId id="2147483950" r:id="rId26"/>
    <p:sldLayoutId id="2147483951" r:id="rId27"/>
    <p:sldLayoutId id="2147483952" r:id="rId28"/>
    <p:sldLayoutId id="2147483953" r:id="rId29"/>
    <p:sldLayoutId id="2147483954" r:id="rId30"/>
    <p:sldLayoutId id="2147483955" r:id="rId31"/>
    <p:sldLayoutId id="2147483857" r:id="rId32"/>
    <p:sldLayoutId id="2147483961" r:id="rId33"/>
    <p:sldLayoutId id="2147483956" r:id="rId34"/>
  </p:sldLayoutIdLst>
  <p:hf hdr="0" dt="0"/>
  <p:txStyles>
    <p:titleStyle>
      <a:lvl1pPr algn="l" rtl="0" eaLnBrk="1" fontAlgn="base" hangingPunct="1">
        <a:lnSpc>
          <a:spcPct val="90000"/>
        </a:lnSpc>
        <a:spcBef>
          <a:spcPct val="0"/>
        </a:spcBef>
        <a:spcAft>
          <a:spcPct val="0"/>
        </a:spcAft>
        <a:defRPr sz="2400"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220">
          <a:solidFill>
            <a:srgbClr val="191919"/>
          </a:solidFill>
          <a:latin typeface="HelvNeue Light for IBM" pitchFamily="34" charset="0"/>
        </a:defRPr>
      </a:lvl2pPr>
      <a:lvl3pPr algn="l" rtl="0" eaLnBrk="1" fontAlgn="base" hangingPunct="1">
        <a:lnSpc>
          <a:spcPct val="90000"/>
        </a:lnSpc>
        <a:spcBef>
          <a:spcPct val="0"/>
        </a:spcBef>
        <a:spcAft>
          <a:spcPct val="0"/>
        </a:spcAft>
        <a:defRPr sz="2220">
          <a:solidFill>
            <a:srgbClr val="191919"/>
          </a:solidFill>
          <a:latin typeface="HelvNeue Light for IBM" pitchFamily="34" charset="0"/>
        </a:defRPr>
      </a:lvl3pPr>
      <a:lvl4pPr algn="l" rtl="0" eaLnBrk="1" fontAlgn="base" hangingPunct="1">
        <a:lnSpc>
          <a:spcPct val="90000"/>
        </a:lnSpc>
        <a:spcBef>
          <a:spcPct val="0"/>
        </a:spcBef>
        <a:spcAft>
          <a:spcPct val="0"/>
        </a:spcAft>
        <a:defRPr sz="2220">
          <a:solidFill>
            <a:srgbClr val="191919"/>
          </a:solidFill>
          <a:latin typeface="HelvNeue Light for IBM" pitchFamily="34" charset="0"/>
        </a:defRPr>
      </a:lvl4pPr>
      <a:lvl5pPr algn="l" rtl="0" eaLnBrk="1" fontAlgn="base" hangingPunct="1">
        <a:lnSpc>
          <a:spcPct val="90000"/>
        </a:lnSpc>
        <a:spcBef>
          <a:spcPct val="0"/>
        </a:spcBef>
        <a:spcAft>
          <a:spcPct val="0"/>
        </a:spcAft>
        <a:defRPr sz="2220">
          <a:solidFill>
            <a:srgbClr val="191919"/>
          </a:solidFill>
          <a:latin typeface="HelvNeue Light for IBM" pitchFamily="34" charset="0"/>
        </a:defRPr>
      </a:lvl5pPr>
      <a:lvl6pPr marL="362568" algn="l" rtl="0" eaLnBrk="1" fontAlgn="base" hangingPunct="1">
        <a:lnSpc>
          <a:spcPct val="90000"/>
        </a:lnSpc>
        <a:spcBef>
          <a:spcPct val="0"/>
        </a:spcBef>
        <a:spcAft>
          <a:spcPct val="0"/>
        </a:spcAft>
        <a:defRPr sz="2220">
          <a:solidFill>
            <a:srgbClr val="191919"/>
          </a:solidFill>
          <a:latin typeface="HelvNeue Light for IBM" pitchFamily="34" charset="0"/>
        </a:defRPr>
      </a:lvl6pPr>
      <a:lvl7pPr marL="725139" algn="l" rtl="0" eaLnBrk="1" fontAlgn="base" hangingPunct="1">
        <a:lnSpc>
          <a:spcPct val="90000"/>
        </a:lnSpc>
        <a:spcBef>
          <a:spcPct val="0"/>
        </a:spcBef>
        <a:spcAft>
          <a:spcPct val="0"/>
        </a:spcAft>
        <a:defRPr sz="2220">
          <a:solidFill>
            <a:srgbClr val="191919"/>
          </a:solidFill>
          <a:latin typeface="HelvNeue Light for IBM" pitchFamily="34" charset="0"/>
        </a:defRPr>
      </a:lvl7pPr>
      <a:lvl8pPr marL="1087707" algn="l" rtl="0" eaLnBrk="1" fontAlgn="base" hangingPunct="1">
        <a:lnSpc>
          <a:spcPct val="90000"/>
        </a:lnSpc>
        <a:spcBef>
          <a:spcPct val="0"/>
        </a:spcBef>
        <a:spcAft>
          <a:spcPct val="0"/>
        </a:spcAft>
        <a:defRPr sz="2220">
          <a:solidFill>
            <a:srgbClr val="191919"/>
          </a:solidFill>
          <a:latin typeface="HelvNeue Light for IBM" pitchFamily="34" charset="0"/>
        </a:defRPr>
      </a:lvl8pPr>
      <a:lvl9pPr marL="1450276" algn="l" rtl="0" eaLnBrk="1" fontAlgn="base" hangingPunct="1">
        <a:lnSpc>
          <a:spcPct val="90000"/>
        </a:lnSpc>
        <a:spcBef>
          <a:spcPct val="0"/>
        </a:spcBef>
        <a:spcAft>
          <a:spcPct val="0"/>
        </a:spcAft>
        <a:defRPr sz="2220">
          <a:solidFill>
            <a:srgbClr val="191919"/>
          </a:solidFill>
          <a:latin typeface="HelvNeue Light for IBM" pitchFamily="34" charset="0"/>
        </a:defRPr>
      </a:lvl9pPr>
    </p:titleStyle>
    <p:bodyStyle>
      <a:lvl1pPr marL="0" indent="0" algn="l" rtl="0" eaLnBrk="1" fontAlgn="base" hangingPunct="1">
        <a:lnSpc>
          <a:spcPct val="100000"/>
        </a:lnSpc>
        <a:spcBef>
          <a:spcPts val="1100"/>
        </a:spcBef>
        <a:spcAft>
          <a:spcPct val="0"/>
        </a:spcAft>
        <a:buClr>
          <a:schemeClr val="tx1"/>
        </a:buClr>
        <a:buSzPct val="90000"/>
        <a:buFont typeface="Wingdings" pitchFamily="2" charset="2"/>
        <a:buNone/>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171452" indent="-173736" algn="l" rtl="0" eaLnBrk="1" fontAlgn="base" hangingPunct="1">
        <a:lnSpc>
          <a:spcPct val="100000"/>
        </a:lnSpc>
        <a:spcBef>
          <a:spcPts val="1100"/>
        </a:spcBef>
        <a:spcAft>
          <a:spcPct val="0"/>
        </a:spcAft>
        <a:buClr>
          <a:schemeClr val="tx1"/>
        </a:buClr>
        <a:buSzPct val="100000"/>
        <a:buFont typeface=".AppleSystemUIFont" charset="-120"/>
        <a:buChar char="–"/>
        <a:tabLst/>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342905" indent="-173736" algn="l" rtl="0" eaLnBrk="1" fontAlgn="base" hangingPunct="1">
        <a:lnSpc>
          <a:spcPct val="100000"/>
        </a:lnSpc>
        <a:spcBef>
          <a:spcPts val="1100"/>
        </a:spcBef>
        <a:spcAft>
          <a:spcPct val="0"/>
        </a:spcAft>
        <a:buClr>
          <a:schemeClr val="tx1"/>
        </a:buClr>
        <a:buSzPct val="100000"/>
        <a:buFont typeface="Arial" panose="020B0604020202020204" pitchFamily="34" charset="0"/>
        <a:buChar char="•"/>
        <a:tabLst/>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628658" indent="-173736" algn="l" rtl="0" eaLnBrk="1" fontAlgn="base" hangingPunct="1">
        <a:lnSpc>
          <a:spcPct val="100000"/>
        </a:lnSpc>
        <a:spcBef>
          <a:spcPts val="1100"/>
        </a:spcBef>
        <a:spcAft>
          <a:spcPct val="0"/>
        </a:spcAft>
        <a:buClr>
          <a:schemeClr val="tx1"/>
        </a:buClr>
        <a:buSzPct val="100000"/>
        <a:buFont typeface=".AppleSystemUIFont" charset="-120"/>
        <a:buChar char="–"/>
        <a:tabLst/>
        <a:defRPr sz="1400"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803285" indent="-173736" algn="l" rtl="0" eaLnBrk="1" fontAlgn="base" hangingPunct="1">
        <a:lnSpc>
          <a:spcPct val="100000"/>
        </a:lnSpc>
        <a:spcBef>
          <a:spcPts val="1100"/>
        </a:spcBef>
        <a:spcAft>
          <a:spcPct val="0"/>
        </a:spcAft>
        <a:buClr>
          <a:schemeClr val="tx1"/>
        </a:buClr>
        <a:buFont typeface=".AppleSystemUIFont" charset="-120"/>
        <a:buChar char="»"/>
        <a:tabLst/>
        <a:defRPr sz="140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1583721" indent="-129670" algn="l" rtl="0" eaLnBrk="1" fontAlgn="base" hangingPunct="1">
        <a:spcBef>
          <a:spcPct val="20000"/>
        </a:spcBef>
        <a:spcAft>
          <a:spcPct val="0"/>
        </a:spcAft>
        <a:buClr>
          <a:schemeClr val="bg1"/>
        </a:buClr>
        <a:buChar char="»"/>
        <a:defRPr sz="1269">
          <a:solidFill>
            <a:schemeClr val="bg1"/>
          </a:solidFill>
          <a:latin typeface="Arial" charset="0"/>
        </a:defRPr>
      </a:lvl6pPr>
      <a:lvl7pPr marL="1946291" indent="-129670" algn="l" rtl="0" eaLnBrk="1" fontAlgn="base" hangingPunct="1">
        <a:spcBef>
          <a:spcPct val="20000"/>
        </a:spcBef>
        <a:spcAft>
          <a:spcPct val="0"/>
        </a:spcAft>
        <a:buClr>
          <a:schemeClr val="bg1"/>
        </a:buClr>
        <a:buChar char="»"/>
        <a:defRPr sz="1269">
          <a:solidFill>
            <a:schemeClr val="bg1"/>
          </a:solidFill>
          <a:latin typeface="Arial" charset="0"/>
        </a:defRPr>
      </a:lvl7pPr>
      <a:lvl8pPr marL="2308860" indent="-129670" algn="l" rtl="0" eaLnBrk="1" fontAlgn="base" hangingPunct="1">
        <a:spcBef>
          <a:spcPct val="20000"/>
        </a:spcBef>
        <a:spcAft>
          <a:spcPct val="0"/>
        </a:spcAft>
        <a:buClr>
          <a:schemeClr val="bg1"/>
        </a:buClr>
        <a:buChar char="»"/>
        <a:defRPr sz="1269">
          <a:solidFill>
            <a:schemeClr val="bg1"/>
          </a:solidFill>
          <a:latin typeface="Arial" charset="0"/>
        </a:defRPr>
      </a:lvl8pPr>
      <a:lvl9pPr marL="2671430" indent="-129670" algn="l" rtl="0" eaLnBrk="1" fontAlgn="base" hangingPunct="1">
        <a:spcBef>
          <a:spcPct val="20000"/>
        </a:spcBef>
        <a:spcAft>
          <a:spcPct val="0"/>
        </a:spcAft>
        <a:buClr>
          <a:schemeClr val="bg1"/>
        </a:buClr>
        <a:buChar char="»"/>
        <a:defRPr sz="1269">
          <a:solidFill>
            <a:schemeClr val="bg1"/>
          </a:solidFill>
          <a:latin typeface="Arial" charset="0"/>
        </a:defRPr>
      </a:lvl9pPr>
    </p:bodyStyle>
    <p:otherStyle>
      <a:defPPr>
        <a:defRPr lang="en-US"/>
      </a:defPPr>
      <a:lvl1pPr marL="0" algn="l" defTabSz="725139" rtl="0" eaLnBrk="1" latinLnBrk="0" hangingPunct="1">
        <a:defRPr sz="1428" kern="1200">
          <a:solidFill>
            <a:schemeClr val="tx1"/>
          </a:solidFill>
          <a:latin typeface="+mn-lt"/>
          <a:ea typeface="+mn-ea"/>
          <a:cs typeface="+mn-cs"/>
        </a:defRPr>
      </a:lvl1pPr>
      <a:lvl2pPr marL="362568" algn="l" defTabSz="725139" rtl="0" eaLnBrk="1" latinLnBrk="0" hangingPunct="1">
        <a:defRPr sz="1428" kern="1200">
          <a:solidFill>
            <a:schemeClr val="tx1"/>
          </a:solidFill>
          <a:latin typeface="+mn-lt"/>
          <a:ea typeface="+mn-ea"/>
          <a:cs typeface="+mn-cs"/>
        </a:defRPr>
      </a:lvl2pPr>
      <a:lvl3pPr marL="725139" algn="l" defTabSz="725139" rtl="0" eaLnBrk="1" latinLnBrk="0" hangingPunct="1">
        <a:defRPr sz="1428" kern="1200">
          <a:solidFill>
            <a:schemeClr val="tx1"/>
          </a:solidFill>
          <a:latin typeface="+mn-lt"/>
          <a:ea typeface="+mn-ea"/>
          <a:cs typeface="+mn-cs"/>
        </a:defRPr>
      </a:lvl3pPr>
      <a:lvl4pPr marL="1087707" algn="l" defTabSz="725139" rtl="0" eaLnBrk="1" latinLnBrk="0" hangingPunct="1">
        <a:defRPr sz="1428" kern="1200">
          <a:solidFill>
            <a:schemeClr val="tx1"/>
          </a:solidFill>
          <a:latin typeface="+mn-lt"/>
          <a:ea typeface="+mn-ea"/>
          <a:cs typeface="+mn-cs"/>
        </a:defRPr>
      </a:lvl4pPr>
      <a:lvl5pPr marL="1450276" algn="l" defTabSz="725139" rtl="0" eaLnBrk="1" latinLnBrk="0" hangingPunct="1">
        <a:defRPr sz="1428" kern="1200">
          <a:solidFill>
            <a:schemeClr val="tx1"/>
          </a:solidFill>
          <a:latin typeface="+mn-lt"/>
          <a:ea typeface="+mn-ea"/>
          <a:cs typeface="+mn-cs"/>
        </a:defRPr>
      </a:lvl5pPr>
      <a:lvl6pPr marL="1812846" algn="l" defTabSz="725139" rtl="0" eaLnBrk="1" latinLnBrk="0" hangingPunct="1">
        <a:defRPr sz="1428" kern="1200">
          <a:solidFill>
            <a:schemeClr val="tx1"/>
          </a:solidFill>
          <a:latin typeface="+mn-lt"/>
          <a:ea typeface="+mn-ea"/>
          <a:cs typeface="+mn-cs"/>
        </a:defRPr>
      </a:lvl6pPr>
      <a:lvl7pPr marL="2175414" algn="l" defTabSz="725139" rtl="0" eaLnBrk="1" latinLnBrk="0" hangingPunct="1">
        <a:defRPr sz="1428" kern="1200">
          <a:solidFill>
            <a:schemeClr val="tx1"/>
          </a:solidFill>
          <a:latin typeface="+mn-lt"/>
          <a:ea typeface="+mn-ea"/>
          <a:cs typeface="+mn-cs"/>
        </a:defRPr>
      </a:lvl7pPr>
      <a:lvl8pPr marL="2537983" algn="l" defTabSz="725139" rtl="0" eaLnBrk="1" latinLnBrk="0" hangingPunct="1">
        <a:defRPr sz="1428" kern="1200">
          <a:solidFill>
            <a:schemeClr val="tx1"/>
          </a:solidFill>
          <a:latin typeface="+mn-lt"/>
          <a:ea typeface="+mn-ea"/>
          <a:cs typeface="+mn-cs"/>
        </a:defRPr>
      </a:lvl8pPr>
      <a:lvl9pPr marL="2900552" algn="l" defTabSz="725139" rtl="0" eaLnBrk="1" latinLnBrk="0" hangingPunct="1">
        <a:defRPr sz="142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userDrawn="1">
          <p15:clr>
            <a:srgbClr val="F26B43"/>
          </p15:clr>
        </p15:guide>
        <p15:guide id="2" pos="144" userDrawn="1">
          <p15:clr>
            <a:srgbClr val="F26B43"/>
          </p15:clr>
        </p15:guide>
        <p15:guide id="3" pos="5616" userDrawn="1">
          <p15:clr>
            <a:srgbClr val="F26B43"/>
          </p15:clr>
        </p15:guide>
        <p15:guide id="4" orient="horz" pos="2832" userDrawn="1">
          <p15:clr>
            <a:srgbClr val="F26B43"/>
          </p15:clr>
        </p15:guide>
        <p15:guide id="5" orient="horz" pos="3088" userDrawn="1">
          <p15:clr>
            <a:srgbClr val="F26B43"/>
          </p15:clr>
        </p15:guide>
        <p15:guide id="6" pos="2880" userDrawn="1">
          <p15:clr>
            <a:srgbClr val="F26B43"/>
          </p15:clr>
        </p15:guide>
        <p15:guide id="7" pos="2736" userDrawn="1">
          <p15:clr>
            <a:srgbClr val="F26B43"/>
          </p15:clr>
        </p15:guide>
        <p15:guide id="8" pos="1440" userDrawn="1">
          <p15:clr>
            <a:srgbClr val="F26B43"/>
          </p15:clr>
        </p15:guide>
        <p15:guide id="9" pos="3024" userDrawn="1">
          <p15:clr>
            <a:srgbClr val="F26B43"/>
          </p15:clr>
        </p15:guide>
        <p15:guide id="10" pos="1296" userDrawn="1">
          <p15:clr>
            <a:srgbClr val="F26B43"/>
          </p15:clr>
        </p15:guide>
        <p15:guide id="11" pos="1584" userDrawn="1">
          <p15:clr>
            <a:srgbClr val="F26B43"/>
          </p15:clr>
        </p15:guide>
        <p15:guide id="12" pos="4320" userDrawn="1">
          <p15:clr>
            <a:srgbClr val="F26B43"/>
          </p15:clr>
        </p15:guide>
        <p15:guide id="13" pos="4176" userDrawn="1">
          <p15:clr>
            <a:srgbClr val="F26B43"/>
          </p15:clr>
        </p15:guide>
        <p15:guide id="14" pos="4464" userDrawn="1">
          <p15:clr>
            <a:srgbClr val="F26B43"/>
          </p15:clr>
        </p15:guide>
        <p15:guide id="15" orient="horz" pos="412" userDrawn="1">
          <p15:clr>
            <a:srgbClr val="F26B43"/>
          </p15:clr>
        </p15:guide>
        <p15:guide id="17" orient="horz" pos="812" userDrawn="1">
          <p15:clr>
            <a:srgbClr val="F26B43"/>
          </p15:clr>
        </p15:guide>
        <p15:guide id="18" orient="horz" pos="1620" userDrawn="1">
          <p15:clr>
            <a:srgbClr val="F26B43"/>
          </p15:clr>
        </p15:guide>
        <p15:guide id="19" orient="horz" pos="1216" userDrawn="1">
          <p15:clr>
            <a:srgbClr val="F26B43"/>
          </p15:clr>
        </p15:guide>
        <p15:guide id="20" orient="horz" pos="2022" userDrawn="1">
          <p15:clr>
            <a:srgbClr val="F26B43"/>
          </p15:clr>
        </p15:guide>
        <p15:guide id="21" orient="horz" pos="242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3.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3.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3.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3.xml"/><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3.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3.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3.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3.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3.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3.xml"/><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3.xml"/><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3.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3.xml"/></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7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26395-1587-1A40-84AE-8EEE0EC4DC67}"/>
              </a:ext>
            </a:extLst>
          </p:cNvPr>
          <p:cNvSpPr>
            <a:spLocks noGrp="1"/>
          </p:cNvSpPr>
          <p:nvPr>
            <p:ph type="title"/>
          </p:nvPr>
        </p:nvSpPr>
        <p:spPr>
          <a:xfrm>
            <a:off x="210312" y="1289050"/>
            <a:ext cx="5754260" cy="3206750"/>
          </a:xfrm>
        </p:spPr>
        <p:txBody>
          <a:bodyPr/>
          <a:lstStyle/>
          <a:p>
            <a:r>
              <a:rPr lang="en-US" dirty="0"/>
              <a:t>Generating JSON/XML from Rhapsody Models (and Instance Specifications)</a:t>
            </a:r>
          </a:p>
        </p:txBody>
      </p:sp>
    </p:spTree>
    <p:extLst>
      <p:ext uri="{BB962C8B-B14F-4D97-AF65-F5344CB8AC3E}">
        <p14:creationId xmlns:p14="http://schemas.microsoft.com/office/powerpoint/2010/main" val="1750066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48418120-D7A8-E142-B7A2-BE5BEEC99687}"/>
              </a:ext>
            </a:extLst>
          </p:cNvPr>
          <p:cNvSpPr>
            <a:spLocks noGrp="1"/>
          </p:cNvSpPr>
          <p:nvPr>
            <p:ph type="title"/>
          </p:nvPr>
        </p:nvSpPr>
        <p:spPr>
          <a:xfrm>
            <a:off x="210311" y="201168"/>
            <a:ext cx="6965403" cy="804672"/>
          </a:xfrm>
        </p:spPr>
        <p:txBody>
          <a:bodyPr/>
          <a:lstStyle/>
          <a:p>
            <a:r>
              <a:rPr lang="en-US" dirty="0"/>
              <a:t>Why would we want to generate JSON ? </a:t>
            </a:r>
          </a:p>
        </p:txBody>
      </p:sp>
      <p:sp>
        <p:nvSpPr>
          <p:cNvPr id="19" name="Text Placeholder 18">
            <a:extLst>
              <a:ext uri="{FF2B5EF4-FFF2-40B4-BE49-F238E27FC236}">
                <a16:creationId xmlns:a16="http://schemas.microsoft.com/office/drawing/2014/main" id="{329978DF-B140-6B49-86BC-6279E5496FD2}"/>
              </a:ext>
            </a:extLst>
          </p:cNvPr>
          <p:cNvSpPr>
            <a:spLocks noGrp="1"/>
          </p:cNvSpPr>
          <p:nvPr>
            <p:ph type="body" sz="quarter" idx="13"/>
          </p:nvPr>
        </p:nvSpPr>
        <p:spPr>
          <a:xfrm>
            <a:off x="219456" y="1243584"/>
            <a:ext cx="8800558" cy="3252216"/>
          </a:xfrm>
        </p:spPr>
        <p:txBody>
          <a:bodyPr/>
          <a:lstStyle/>
          <a:p>
            <a:r>
              <a:rPr lang="en-US" dirty="0"/>
              <a:t>JSON is the format that Rhapsody uses to customize how OSLC artifacts appear in the browser, but Rhapsody provides no editor for this:</a:t>
            </a:r>
          </a:p>
        </p:txBody>
      </p:sp>
      <p:sp>
        <p:nvSpPr>
          <p:cNvPr id="3" name="Footer Placeholder 2">
            <a:extLst>
              <a:ext uri="{FF2B5EF4-FFF2-40B4-BE49-F238E27FC236}">
                <a16:creationId xmlns:a16="http://schemas.microsoft.com/office/drawing/2014/main" id="{69D3160D-7103-A94A-A581-D224393393BF}"/>
              </a:ext>
            </a:extLst>
          </p:cNvPr>
          <p:cNvSpPr>
            <a:spLocks noGrp="1"/>
          </p:cNvSpPr>
          <p:nvPr>
            <p:ph type="ftr" sz="quarter" idx="10"/>
          </p:nvPr>
        </p:nvSpPr>
        <p:spPr/>
        <p:txBody>
          <a:bodyPr/>
          <a:lstStyle/>
          <a:p>
            <a:r>
              <a:rPr lang="en-US"/>
              <a:t>IBM Engineering / © 2020 IBM Corporation</a:t>
            </a:r>
            <a:endParaRPr lang="en-US" dirty="0"/>
          </a:p>
        </p:txBody>
      </p:sp>
      <p:sp>
        <p:nvSpPr>
          <p:cNvPr id="4" name="Slide Number Placeholder 3">
            <a:extLst>
              <a:ext uri="{FF2B5EF4-FFF2-40B4-BE49-F238E27FC236}">
                <a16:creationId xmlns:a16="http://schemas.microsoft.com/office/drawing/2014/main" id="{15543A0A-14BE-F146-9870-9A4860C60E7B}"/>
              </a:ext>
            </a:extLst>
          </p:cNvPr>
          <p:cNvSpPr>
            <a:spLocks noGrp="1"/>
          </p:cNvSpPr>
          <p:nvPr>
            <p:ph type="sldNum" sz="quarter" idx="11"/>
          </p:nvPr>
        </p:nvSpPr>
        <p:spPr/>
        <p:txBody>
          <a:bodyPr/>
          <a:lstStyle/>
          <a:p>
            <a:fld id="{59395FB3-9C97-154F-86B2-7E381B951268}" type="slidenum">
              <a:rPr lang="en-US" smtClean="0"/>
              <a:pPr/>
              <a:t>2</a:t>
            </a:fld>
            <a:endParaRPr lang="en-US" dirty="0"/>
          </a:p>
        </p:txBody>
      </p:sp>
      <p:pic>
        <p:nvPicPr>
          <p:cNvPr id="2" name="Picture 1">
            <a:extLst>
              <a:ext uri="{FF2B5EF4-FFF2-40B4-BE49-F238E27FC236}">
                <a16:creationId xmlns:a16="http://schemas.microsoft.com/office/drawing/2014/main" id="{12C09405-1F95-3C46-86F9-8DD987342034}"/>
              </a:ext>
            </a:extLst>
          </p:cNvPr>
          <p:cNvPicPr>
            <a:picLocks noChangeAspect="1"/>
          </p:cNvPicPr>
          <p:nvPr/>
        </p:nvPicPr>
        <p:blipFill>
          <a:blip r:embed="rId2"/>
          <a:stretch>
            <a:fillRect/>
          </a:stretch>
        </p:blipFill>
        <p:spPr>
          <a:xfrm>
            <a:off x="304103" y="2015744"/>
            <a:ext cx="6477000" cy="431800"/>
          </a:xfrm>
          <a:prstGeom prst="rect">
            <a:avLst/>
          </a:prstGeom>
        </p:spPr>
      </p:pic>
      <p:pic>
        <p:nvPicPr>
          <p:cNvPr id="5" name="Picture 4">
            <a:extLst>
              <a:ext uri="{FF2B5EF4-FFF2-40B4-BE49-F238E27FC236}">
                <a16:creationId xmlns:a16="http://schemas.microsoft.com/office/drawing/2014/main" id="{B866739B-5E93-9A41-9F29-70B111951192}"/>
              </a:ext>
            </a:extLst>
          </p:cNvPr>
          <p:cNvPicPr>
            <a:picLocks noChangeAspect="1"/>
          </p:cNvPicPr>
          <p:nvPr/>
        </p:nvPicPr>
        <p:blipFill>
          <a:blip r:embed="rId3"/>
          <a:stretch>
            <a:fillRect/>
          </a:stretch>
        </p:blipFill>
        <p:spPr>
          <a:xfrm>
            <a:off x="304103" y="2529263"/>
            <a:ext cx="2844800" cy="317500"/>
          </a:xfrm>
          <a:prstGeom prst="rect">
            <a:avLst/>
          </a:prstGeom>
        </p:spPr>
      </p:pic>
      <p:pic>
        <p:nvPicPr>
          <p:cNvPr id="6" name="Picture 5">
            <a:extLst>
              <a:ext uri="{FF2B5EF4-FFF2-40B4-BE49-F238E27FC236}">
                <a16:creationId xmlns:a16="http://schemas.microsoft.com/office/drawing/2014/main" id="{98929EB8-FC28-CE45-8865-49A405799094}"/>
              </a:ext>
            </a:extLst>
          </p:cNvPr>
          <p:cNvPicPr>
            <a:picLocks noChangeAspect="1"/>
          </p:cNvPicPr>
          <p:nvPr/>
        </p:nvPicPr>
        <p:blipFill>
          <a:blip r:embed="rId4"/>
          <a:stretch>
            <a:fillRect/>
          </a:stretch>
        </p:blipFill>
        <p:spPr>
          <a:xfrm>
            <a:off x="1394847" y="3152716"/>
            <a:ext cx="7113722" cy="1383943"/>
          </a:xfrm>
          <a:prstGeom prst="rect">
            <a:avLst/>
          </a:prstGeom>
        </p:spPr>
      </p:pic>
    </p:spTree>
    <p:extLst>
      <p:ext uri="{BB962C8B-B14F-4D97-AF65-F5344CB8AC3E}">
        <p14:creationId xmlns:p14="http://schemas.microsoft.com/office/powerpoint/2010/main" val="1176334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0AE0-6D21-9443-AD18-B93F4EE10829}"/>
              </a:ext>
            </a:extLst>
          </p:cNvPr>
          <p:cNvSpPr>
            <a:spLocks noGrp="1"/>
          </p:cNvSpPr>
          <p:nvPr>
            <p:ph type="title"/>
          </p:nvPr>
        </p:nvSpPr>
        <p:spPr/>
        <p:txBody>
          <a:bodyPr/>
          <a:lstStyle/>
          <a:p>
            <a:r>
              <a:rPr lang="en-US" dirty="0"/>
              <a:t>Modeling JSON</a:t>
            </a:r>
          </a:p>
        </p:txBody>
      </p:sp>
      <p:sp>
        <p:nvSpPr>
          <p:cNvPr id="3" name="Text Placeholder 2">
            <a:extLst>
              <a:ext uri="{FF2B5EF4-FFF2-40B4-BE49-F238E27FC236}">
                <a16:creationId xmlns:a16="http://schemas.microsoft.com/office/drawing/2014/main" id="{3803FD35-FDB1-BE4C-9288-ABAC665895AD}"/>
              </a:ext>
            </a:extLst>
          </p:cNvPr>
          <p:cNvSpPr>
            <a:spLocks noGrp="1"/>
          </p:cNvSpPr>
          <p:nvPr>
            <p:ph type="body" sz="quarter" idx="13"/>
          </p:nvPr>
        </p:nvSpPr>
        <p:spPr>
          <a:xfrm>
            <a:off x="149712" y="589174"/>
            <a:ext cx="8783975" cy="3252216"/>
          </a:xfrm>
        </p:spPr>
        <p:txBody>
          <a:bodyPr/>
          <a:lstStyle/>
          <a:p>
            <a:r>
              <a:rPr lang="en-US" dirty="0"/>
              <a:t>We can use instance specifications to model JSON data, allowing multiple instances with different values to be easily represented (Rhapsody Objects are far weaker in this respect from a modeling perspective)</a:t>
            </a:r>
          </a:p>
        </p:txBody>
      </p:sp>
      <p:sp>
        <p:nvSpPr>
          <p:cNvPr id="5" name="Footer Placeholder 4">
            <a:extLst>
              <a:ext uri="{FF2B5EF4-FFF2-40B4-BE49-F238E27FC236}">
                <a16:creationId xmlns:a16="http://schemas.microsoft.com/office/drawing/2014/main" id="{BE49BE8B-8A58-E243-9CB8-75D59860FECE}"/>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339CF903-CD04-E64F-8A7F-500C5110C613}"/>
              </a:ext>
            </a:extLst>
          </p:cNvPr>
          <p:cNvSpPr>
            <a:spLocks noGrp="1"/>
          </p:cNvSpPr>
          <p:nvPr>
            <p:ph type="sldNum" sz="quarter" idx="11"/>
          </p:nvPr>
        </p:nvSpPr>
        <p:spPr/>
        <p:txBody>
          <a:bodyPr/>
          <a:lstStyle/>
          <a:p>
            <a:fld id="{59395FB3-9C97-154F-86B2-7E381B951268}" type="slidenum">
              <a:rPr lang="en-US" smtClean="0"/>
              <a:pPr/>
              <a:t>3</a:t>
            </a:fld>
            <a:endParaRPr lang="en-US" dirty="0"/>
          </a:p>
        </p:txBody>
      </p:sp>
      <p:pic>
        <p:nvPicPr>
          <p:cNvPr id="7" name="Picture 6">
            <a:extLst>
              <a:ext uri="{FF2B5EF4-FFF2-40B4-BE49-F238E27FC236}">
                <a16:creationId xmlns:a16="http://schemas.microsoft.com/office/drawing/2014/main" id="{EF5B5599-96EC-E744-9391-7FAB87488390}"/>
              </a:ext>
            </a:extLst>
          </p:cNvPr>
          <p:cNvPicPr>
            <a:picLocks noChangeAspect="1"/>
          </p:cNvPicPr>
          <p:nvPr/>
        </p:nvPicPr>
        <p:blipFill>
          <a:blip r:embed="rId2"/>
          <a:stretch>
            <a:fillRect/>
          </a:stretch>
        </p:blipFill>
        <p:spPr>
          <a:xfrm>
            <a:off x="280984" y="1211820"/>
            <a:ext cx="5533735" cy="3273002"/>
          </a:xfrm>
          <a:prstGeom prst="rect">
            <a:avLst/>
          </a:prstGeom>
        </p:spPr>
      </p:pic>
      <p:pic>
        <p:nvPicPr>
          <p:cNvPr id="8" name="Picture 7">
            <a:extLst>
              <a:ext uri="{FF2B5EF4-FFF2-40B4-BE49-F238E27FC236}">
                <a16:creationId xmlns:a16="http://schemas.microsoft.com/office/drawing/2014/main" id="{D57FCA84-94F8-6B4E-ABE8-44F925EF86B3}"/>
              </a:ext>
            </a:extLst>
          </p:cNvPr>
          <p:cNvPicPr>
            <a:picLocks noChangeAspect="1"/>
          </p:cNvPicPr>
          <p:nvPr/>
        </p:nvPicPr>
        <p:blipFill>
          <a:blip r:embed="rId3"/>
          <a:stretch>
            <a:fillRect/>
          </a:stretch>
        </p:blipFill>
        <p:spPr>
          <a:xfrm>
            <a:off x="6381179" y="1474553"/>
            <a:ext cx="2335068" cy="3010269"/>
          </a:xfrm>
          <a:prstGeom prst="rect">
            <a:avLst/>
          </a:prstGeom>
        </p:spPr>
      </p:pic>
      <p:sp>
        <p:nvSpPr>
          <p:cNvPr id="9" name="Rectangle 8">
            <a:extLst>
              <a:ext uri="{FF2B5EF4-FFF2-40B4-BE49-F238E27FC236}">
                <a16:creationId xmlns:a16="http://schemas.microsoft.com/office/drawing/2014/main" id="{F0741541-21F7-2D45-8928-46FFD7A93A0B}"/>
              </a:ext>
            </a:extLst>
          </p:cNvPr>
          <p:cNvSpPr/>
          <p:nvPr/>
        </p:nvSpPr>
        <p:spPr>
          <a:xfrm>
            <a:off x="1801148" y="4511325"/>
            <a:ext cx="6915099" cy="430887"/>
          </a:xfrm>
          <a:prstGeom prst="rect">
            <a:avLst/>
          </a:prstGeom>
        </p:spPr>
        <p:txBody>
          <a:bodyPr wrap="square">
            <a:spAutoFit/>
          </a:bodyPr>
          <a:lstStyle/>
          <a:p>
            <a:r>
              <a:rPr lang="en-GB" sz="1100" dirty="0">
                <a:latin typeface="Helvetica" pitchFamily="2" charset="0"/>
              </a:rPr>
              <a:t>{"</a:t>
            </a:r>
            <a:r>
              <a:rPr lang="en-GB" sz="1100" dirty="0" err="1">
                <a:latin typeface="Helvetica" pitchFamily="2" charset="0"/>
              </a:rPr>
              <a:t>StreetName</a:t>
            </a:r>
            <a:r>
              <a:rPr lang="en-GB" sz="1100" dirty="0">
                <a:latin typeface="Helvetica" pitchFamily="2" charset="0"/>
              </a:rPr>
              <a:t>":"Rosemead","</a:t>
            </a:r>
            <a:r>
              <a:rPr lang="en-GB" sz="1100" dirty="0" err="1">
                <a:latin typeface="Helvetica" pitchFamily="2" charset="0"/>
              </a:rPr>
              <a:t>MyHouse</a:t>
            </a:r>
            <a:r>
              <a:rPr lang="en-GB" sz="1100" dirty="0">
                <a:latin typeface="Helvetica" pitchFamily="2" charset="0"/>
              </a:rPr>
              <a:t>":{"mortaged":false,"houseNo":34,"doorColor":"black","Andy":{"</a:t>
            </a:r>
            <a:r>
              <a:rPr lang="en-GB" sz="1100" dirty="0" err="1">
                <a:latin typeface="Helvetica" pitchFamily="2" charset="0"/>
              </a:rPr>
              <a:t>name":"Andy</a:t>
            </a:r>
            <a:r>
              <a:rPr lang="en-GB" sz="1100" dirty="0">
                <a:latin typeface="Helvetica" pitchFamily="2" charset="0"/>
              </a:rPr>
              <a:t>"}},"</a:t>
            </a:r>
            <a:r>
              <a:rPr lang="en-GB" sz="1100" dirty="0" err="1">
                <a:latin typeface="Helvetica" pitchFamily="2" charset="0"/>
              </a:rPr>
              <a:t>YourHouse</a:t>
            </a:r>
            <a:r>
              <a:rPr lang="en-GB" sz="1100" dirty="0">
                <a:latin typeface="Helvetica" pitchFamily="2" charset="0"/>
              </a:rPr>
              <a:t>":{"</a:t>
            </a:r>
            <a:r>
              <a:rPr lang="en-GB" sz="1100" dirty="0" err="1">
                <a:latin typeface="Helvetica" pitchFamily="2" charset="0"/>
              </a:rPr>
              <a:t>mortaged</a:t>
            </a:r>
            <a:r>
              <a:rPr lang="en-GB" sz="1100" dirty="0">
                <a:latin typeface="Helvetica" pitchFamily="2" charset="0"/>
              </a:rPr>
              <a:t>":</a:t>
            </a:r>
            <a:r>
              <a:rPr lang="en-GB" sz="1100" dirty="0" err="1">
                <a:latin typeface="Helvetica" pitchFamily="2" charset="0"/>
              </a:rPr>
              <a:t>true,"John</a:t>
            </a:r>
            <a:r>
              <a:rPr lang="en-GB" sz="1100" dirty="0">
                <a:latin typeface="Helvetica" pitchFamily="2" charset="0"/>
              </a:rPr>
              <a:t>":{"</a:t>
            </a:r>
            <a:r>
              <a:rPr lang="en-GB" sz="1100" dirty="0" err="1">
                <a:latin typeface="Helvetica" pitchFamily="2" charset="0"/>
              </a:rPr>
              <a:t>name":"John</a:t>
            </a:r>
            <a:r>
              <a:rPr lang="en-GB" sz="1100" dirty="0">
                <a:latin typeface="Helvetica" pitchFamily="2" charset="0"/>
              </a:rPr>
              <a:t>"},"houseNo":17,"doorColor":"blue"}}</a:t>
            </a:r>
            <a:endParaRPr lang="en-GB" sz="1100" dirty="0">
              <a:effectLst/>
              <a:latin typeface="Helvetica" pitchFamily="2" charset="0"/>
            </a:endParaRPr>
          </a:p>
        </p:txBody>
      </p:sp>
    </p:spTree>
    <p:extLst>
      <p:ext uri="{BB962C8B-B14F-4D97-AF65-F5344CB8AC3E}">
        <p14:creationId xmlns:p14="http://schemas.microsoft.com/office/powerpoint/2010/main" val="114200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5E50-F88C-3E40-93BF-93BFFFCFB8A8}"/>
              </a:ext>
            </a:extLst>
          </p:cNvPr>
          <p:cNvSpPr>
            <a:spLocks noGrp="1"/>
          </p:cNvSpPr>
          <p:nvPr>
            <p:ph type="title"/>
          </p:nvPr>
        </p:nvSpPr>
        <p:spPr/>
        <p:txBody>
          <a:bodyPr/>
          <a:lstStyle/>
          <a:p>
            <a:r>
              <a:rPr lang="en-US" dirty="0"/>
              <a:t>The profile</a:t>
            </a:r>
          </a:p>
        </p:txBody>
      </p:sp>
      <p:sp>
        <p:nvSpPr>
          <p:cNvPr id="3" name="Text Placeholder 2">
            <a:extLst>
              <a:ext uri="{FF2B5EF4-FFF2-40B4-BE49-F238E27FC236}">
                <a16:creationId xmlns:a16="http://schemas.microsoft.com/office/drawing/2014/main" id="{76534D15-1B9D-1047-B083-BECEC367EB9C}"/>
              </a:ext>
            </a:extLst>
          </p:cNvPr>
          <p:cNvSpPr>
            <a:spLocks noGrp="1"/>
          </p:cNvSpPr>
          <p:nvPr>
            <p:ph type="body" sz="quarter" idx="13"/>
          </p:nvPr>
        </p:nvSpPr>
        <p:spPr/>
        <p:txBody>
          <a:bodyPr/>
          <a:lstStyle/>
          <a:p>
            <a:r>
              <a:rPr lang="en-US" dirty="0"/>
              <a:t>Included is a profile that pulls in a helper to generate JSON (and XML) as well as some other Instance Specification wizardry </a:t>
            </a:r>
          </a:p>
        </p:txBody>
      </p:sp>
      <p:sp>
        <p:nvSpPr>
          <p:cNvPr id="5" name="Footer Placeholder 4">
            <a:extLst>
              <a:ext uri="{FF2B5EF4-FFF2-40B4-BE49-F238E27FC236}">
                <a16:creationId xmlns:a16="http://schemas.microsoft.com/office/drawing/2014/main" id="{DE576248-FCE3-8B4B-8FE2-E01DCDC85414}"/>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929D0243-00A1-E744-92FD-BAD6209AC386}"/>
              </a:ext>
            </a:extLst>
          </p:cNvPr>
          <p:cNvSpPr>
            <a:spLocks noGrp="1"/>
          </p:cNvSpPr>
          <p:nvPr>
            <p:ph type="sldNum" sz="quarter" idx="11"/>
          </p:nvPr>
        </p:nvSpPr>
        <p:spPr/>
        <p:txBody>
          <a:bodyPr/>
          <a:lstStyle/>
          <a:p>
            <a:fld id="{59395FB3-9C97-154F-86B2-7E381B951268}" type="slidenum">
              <a:rPr lang="en-US" smtClean="0"/>
              <a:pPr/>
              <a:t>4</a:t>
            </a:fld>
            <a:endParaRPr lang="en-US" dirty="0"/>
          </a:p>
        </p:txBody>
      </p:sp>
      <p:pic>
        <p:nvPicPr>
          <p:cNvPr id="7" name="Picture 6">
            <a:extLst>
              <a:ext uri="{FF2B5EF4-FFF2-40B4-BE49-F238E27FC236}">
                <a16:creationId xmlns:a16="http://schemas.microsoft.com/office/drawing/2014/main" id="{E3197FEF-B421-824A-AEA4-02E17EAFCE8C}"/>
              </a:ext>
            </a:extLst>
          </p:cNvPr>
          <p:cNvPicPr>
            <a:picLocks noChangeAspect="1"/>
          </p:cNvPicPr>
          <p:nvPr/>
        </p:nvPicPr>
        <p:blipFill>
          <a:blip r:embed="rId2"/>
          <a:stretch>
            <a:fillRect/>
          </a:stretch>
        </p:blipFill>
        <p:spPr>
          <a:xfrm>
            <a:off x="2824709" y="2016858"/>
            <a:ext cx="4142232" cy="2478942"/>
          </a:xfrm>
          <a:prstGeom prst="rect">
            <a:avLst/>
          </a:prstGeom>
        </p:spPr>
      </p:pic>
    </p:spTree>
    <p:extLst>
      <p:ext uri="{BB962C8B-B14F-4D97-AF65-F5344CB8AC3E}">
        <p14:creationId xmlns:p14="http://schemas.microsoft.com/office/powerpoint/2010/main" val="2022994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D61C-3225-064E-8702-DB376A5F77E9}"/>
              </a:ext>
            </a:extLst>
          </p:cNvPr>
          <p:cNvSpPr>
            <a:spLocks noGrp="1"/>
          </p:cNvSpPr>
          <p:nvPr>
            <p:ph type="title"/>
          </p:nvPr>
        </p:nvSpPr>
        <p:spPr/>
        <p:txBody>
          <a:bodyPr/>
          <a:lstStyle/>
          <a:p>
            <a:r>
              <a:rPr lang="en-US" dirty="0"/>
              <a:t>Instance Specs in Table Views</a:t>
            </a:r>
          </a:p>
        </p:txBody>
      </p:sp>
      <p:sp>
        <p:nvSpPr>
          <p:cNvPr id="3" name="Text Placeholder 2">
            <a:extLst>
              <a:ext uri="{FF2B5EF4-FFF2-40B4-BE49-F238E27FC236}">
                <a16:creationId xmlns:a16="http://schemas.microsoft.com/office/drawing/2014/main" id="{2FC43E3B-0DF2-7A4C-9C80-E816EE17B937}"/>
              </a:ext>
            </a:extLst>
          </p:cNvPr>
          <p:cNvSpPr>
            <a:spLocks noGrp="1"/>
          </p:cNvSpPr>
          <p:nvPr>
            <p:ph type="body" sz="quarter" idx="13"/>
          </p:nvPr>
        </p:nvSpPr>
        <p:spPr>
          <a:xfrm>
            <a:off x="210312" y="603504"/>
            <a:ext cx="8388404" cy="282999"/>
          </a:xfrm>
        </p:spPr>
        <p:txBody>
          <a:bodyPr/>
          <a:lstStyle/>
          <a:p>
            <a:r>
              <a:rPr lang="en-US" dirty="0"/>
              <a:t>Instance Specs may be represented in Table Views (these may also be exported)</a:t>
            </a:r>
          </a:p>
        </p:txBody>
      </p:sp>
      <p:pic>
        <p:nvPicPr>
          <p:cNvPr id="7" name="Picture 6">
            <a:extLst>
              <a:ext uri="{FF2B5EF4-FFF2-40B4-BE49-F238E27FC236}">
                <a16:creationId xmlns:a16="http://schemas.microsoft.com/office/drawing/2014/main" id="{D0010234-745F-3D4D-A652-674017E6CC23}"/>
              </a:ext>
            </a:extLst>
          </p:cNvPr>
          <p:cNvPicPr>
            <a:picLocks noChangeAspect="1"/>
          </p:cNvPicPr>
          <p:nvPr/>
        </p:nvPicPr>
        <p:blipFill>
          <a:blip r:embed="rId2"/>
          <a:stretch>
            <a:fillRect/>
          </a:stretch>
        </p:blipFill>
        <p:spPr>
          <a:xfrm>
            <a:off x="4404514" y="1005840"/>
            <a:ext cx="4349642" cy="3115027"/>
          </a:xfrm>
          <a:prstGeom prst="rect">
            <a:avLst/>
          </a:prstGeom>
        </p:spPr>
      </p:pic>
      <p:sp>
        <p:nvSpPr>
          <p:cNvPr id="5" name="Footer Placeholder 4">
            <a:extLst>
              <a:ext uri="{FF2B5EF4-FFF2-40B4-BE49-F238E27FC236}">
                <a16:creationId xmlns:a16="http://schemas.microsoft.com/office/drawing/2014/main" id="{458F8176-4670-A446-BA09-2D160B2C1143}"/>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2D39390C-4F19-114F-8B43-6951B589401E}"/>
              </a:ext>
            </a:extLst>
          </p:cNvPr>
          <p:cNvSpPr>
            <a:spLocks noGrp="1"/>
          </p:cNvSpPr>
          <p:nvPr>
            <p:ph type="sldNum" sz="quarter" idx="11"/>
          </p:nvPr>
        </p:nvSpPr>
        <p:spPr/>
        <p:txBody>
          <a:bodyPr/>
          <a:lstStyle/>
          <a:p>
            <a:fld id="{59395FB3-9C97-154F-86B2-7E381B951268}" type="slidenum">
              <a:rPr lang="en-US" smtClean="0"/>
              <a:pPr/>
              <a:t>5</a:t>
            </a:fld>
            <a:endParaRPr lang="en-US" dirty="0"/>
          </a:p>
        </p:txBody>
      </p:sp>
      <p:pic>
        <p:nvPicPr>
          <p:cNvPr id="8" name="Picture 7">
            <a:extLst>
              <a:ext uri="{FF2B5EF4-FFF2-40B4-BE49-F238E27FC236}">
                <a16:creationId xmlns:a16="http://schemas.microsoft.com/office/drawing/2014/main" id="{33D7C403-D964-C740-B663-C5BF68031780}"/>
              </a:ext>
            </a:extLst>
          </p:cNvPr>
          <p:cNvPicPr>
            <a:picLocks noChangeAspect="1"/>
          </p:cNvPicPr>
          <p:nvPr/>
        </p:nvPicPr>
        <p:blipFill>
          <a:blip r:embed="rId3"/>
          <a:stretch>
            <a:fillRect/>
          </a:stretch>
        </p:blipFill>
        <p:spPr>
          <a:xfrm>
            <a:off x="210312" y="1005840"/>
            <a:ext cx="4114735" cy="2433715"/>
          </a:xfrm>
          <a:prstGeom prst="rect">
            <a:avLst/>
          </a:prstGeom>
        </p:spPr>
      </p:pic>
    </p:spTree>
    <p:extLst>
      <p:ext uri="{BB962C8B-B14F-4D97-AF65-F5344CB8AC3E}">
        <p14:creationId xmlns:p14="http://schemas.microsoft.com/office/powerpoint/2010/main" val="674610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6220-DD2C-4F4C-BEF5-569E7643E0D3}"/>
              </a:ext>
            </a:extLst>
          </p:cNvPr>
          <p:cNvSpPr>
            <a:spLocks noGrp="1"/>
          </p:cNvSpPr>
          <p:nvPr>
            <p:ph type="title"/>
          </p:nvPr>
        </p:nvSpPr>
        <p:spPr/>
        <p:txBody>
          <a:bodyPr/>
          <a:lstStyle/>
          <a:p>
            <a:r>
              <a:rPr lang="en-US" dirty="0"/>
              <a:t>The sample</a:t>
            </a:r>
          </a:p>
        </p:txBody>
      </p:sp>
      <p:sp>
        <p:nvSpPr>
          <p:cNvPr id="3" name="Text Placeholder 2">
            <a:extLst>
              <a:ext uri="{FF2B5EF4-FFF2-40B4-BE49-F238E27FC236}">
                <a16:creationId xmlns:a16="http://schemas.microsoft.com/office/drawing/2014/main" id="{83F2F193-542A-B54C-A712-0F844758ABFA}"/>
              </a:ext>
            </a:extLst>
          </p:cNvPr>
          <p:cNvSpPr>
            <a:spLocks noGrp="1"/>
          </p:cNvSpPr>
          <p:nvPr>
            <p:ph type="body" sz="quarter" idx="13"/>
          </p:nvPr>
        </p:nvSpPr>
        <p:spPr>
          <a:xfrm>
            <a:off x="228665" y="603504"/>
            <a:ext cx="8420383" cy="3252216"/>
          </a:xfrm>
        </p:spPr>
        <p:txBody>
          <a:bodyPr/>
          <a:lstStyle/>
          <a:p>
            <a:r>
              <a:rPr lang="en-US" dirty="0"/>
              <a:t>A sample model is included that generates a Rhapsody OSLC configuration file (which includes an example of a custom config for a specific project area)</a:t>
            </a:r>
          </a:p>
        </p:txBody>
      </p:sp>
      <p:sp>
        <p:nvSpPr>
          <p:cNvPr id="5" name="Footer Placeholder 4">
            <a:extLst>
              <a:ext uri="{FF2B5EF4-FFF2-40B4-BE49-F238E27FC236}">
                <a16:creationId xmlns:a16="http://schemas.microsoft.com/office/drawing/2014/main" id="{E977CCC0-47A3-A043-9AE3-D2527539FC7E}"/>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BFF19061-7D0B-4E48-97A8-75D959B661C7}"/>
              </a:ext>
            </a:extLst>
          </p:cNvPr>
          <p:cNvSpPr>
            <a:spLocks noGrp="1"/>
          </p:cNvSpPr>
          <p:nvPr>
            <p:ph type="sldNum" sz="quarter" idx="11"/>
          </p:nvPr>
        </p:nvSpPr>
        <p:spPr/>
        <p:txBody>
          <a:bodyPr/>
          <a:lstStyle/>
          <a:p>
            <a:fld id="{59395FB3-9C97-154F-86B2-7E381B951268}" type="slidenum">
              <a:rPr lang="en-US" smtClean="0"/>
              <a:pPr/>
              <a:t>6</a:t>
            </a:fld>
            <a:endParaRPr lang="en-US" dirty="0"/>
          </a:p>
        </p:txBody>
      </p:sp>
      <p:pic>
        <p:nvPicPr>
          <p:cNvPr id="4" name="Picture 3">
            <a:extLst>
              <a:ext uri="{FF2B5EF4-FFF2-40B4-BE49-F238E27FC236}">
                <a16:creationId xmlns:a16="http://schemas.microsoft.com/office/drawing/2014/main" id="{2EA73E42-91B3-0840-A764-A5F3969985B9}"/>
              </a:ext>
            </a:extLst>
          </p:cNvPr>
          <p:cNvPicPr>
            <a:picLocks noChangeAspect="1"/>
          </p:cNvPicPr>
          <p:nvPr/>
        </p:nvPicPr>
        <p:blipFill>
          <a:blip r:embed="rId2"/>
          <a:stretch>
            <a:fillRect/>
          </a:stretch>
        </p:blipFill>
        <p:spPr>
          <a:xfrm>
            <a:off x="2281428" y="1189462"/>
            <a:ext cx="5875613" cy="3598438"/>
          </a:xfrm>
          <a:prstGeom prst="rect">
            <a:avLst/>
          </a:prstGeom>
        </p:spPr>
      </p:pic>
    </p:spTree>
    <p:extLst>
      <p:ext uri="{BB962C8B-B14F-4D97-AF65-F5344CB8AC3E}">
        <p14:creationId xmlns:p14="http://schemas.microsoft.com/office/powerpoint/2010/main" val="11139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02B8-C4D9-B444-8B59-104425B3C38A}"/>
              </a:ext>
            </a:extLst>
          </p:cNvPr>
          <p:cNvSpPr>
            <a:spLocks noGrp="1"/>
          </p:cNvSpPr>
          <p:nvPr>
            <p:ph type="title"/>
          </p:nvPr>
        </p:nvSpPr>
        <p:spPr>
          <a:xfrm>
            <a:off x="210311" y="201168"/>
            <a:ext cx="8705021" cy="804672"/>
          </a:xfrm>
        </p:spPr>
        <p:txBody>
          <a:bodyPr/>
          <a:lstStyle/>
          <a:p>
            <a:r>
              <a:rPr lang="en-US" dirty="0"/>
              <a:t>A class model (for generating custom config files)</a:t>
            </a:r>
          </a:p>
        </p:txBody>
      </p:sp>
      <p:sp>
        <p:nvSpPr>
          <p:cNvPr id="5" name="Footer Placeholder 4">
            <a:extLst>
              <a:ext uri="{FF2B5EF4-FFF2-40B4-BE49-F238E27FC236}">
                <a16:creationId xmlns:a16="http://schemas.microsoft.com/office/drawing/2014/main" id="{0FD36F9F-0FF9-4640-8297-D98E426D204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C6081192-44C2-9947-B440-2FD98EBAFAC6}"/>
              </a:ext>
            </a:extLst>
          </p:cNvPr>
          <p:cNvSpPr>
            <a:spLocks noGrp="1"/>
          </p:cNvSpPr>
          <p:nvPr>
            <p:ph type="sldNum" sz="quarter" idx="11"/>
          </p:nvPr>
        </p:nvSpPr>
        <p:spPr/>
        <p:txBody>
          <a:bodyPr/>
          <a:lstStyle/>
          <a:p>
            <a:fld id="{59395FB3-9C97-154F-86B2-7E381B951268}" type="slidenum">
              <a:rPr lang="en-US" smtClean="0"/>
              <a:pPr/>
              <a:t>7</a:t>
            </a:fld>
            <a:endParaRPr lang="en-US" dirty="0"/>
          </a:p>
        </p:txBody>
      </p:sp>
      <p:pic>
        <p:nvPicPr>
          <p:cNvPr id="3" name="Picture 2">
            <a:extLst>
              <a:ext uri="{FF2B5EF4-FFF2-40B4-BE49-F238E27FC236}">
                <a16:creationId xmlns:a16="http://schemas.microsoft.com/office/drawing/2014/main" id="{5C9299A0-C0C4-3741-B4E9-1845B5CB83AE}"/>
              </a:ext>
            </a:extLst>
          </p:cNvPr>
          <p:cNvPicPr>
            <a:picLocks noChangeAspect="1"/>
          </p:cNvPicPr>
          <p:nvPr/>
        </p:nvPicPr>
        <p:blipFill>
          <a:blip r:embed="rId2"/>
          <a:stretch>
            <a:fillRect/>
          </a:stretch>
        </p:blipFill>
        <p:spPr>
          <a:xfrm>
            <a:off x="1313354" y="603504"/>
            <a:ext cx="6517291" cy="4038165"/>
          </a:xfrm>
          <a:prstGeom prst="rect">
            <a:avLst/>
          </a:prstGeom>
        </p:spPr>
      </p:pic>
    </p:spTree>
    <p:extLst>
      <p:ext uri="{BB962C8B-B14F-4D97-AF65-F5344CB8AC3E}">
        <p14:creationId xmlns:p14="http://schemas.microsoft.com/office/powerpoint/2010/main" val="1521664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306F-835F-1944-9FC4-40A2991D9D28}"/>
              </a:ext>
            </a:extLst>
          </p:cNvPr>
          <p:cNvSpPr>
            <a:spLocks noGrp="1"/>
          </p:cNvSpPr>
          <p:nvPr>
            <p:ph type="title"/>
          </p:nvPr>
        </p:nvSpPr>
        <p:spPr/>
        <p:txBody>
          <a:bodyPr/>
          <a:lstStyle/>
          <a:p>
            <a:r>
              <a:rPr lang="en-US" dirty="0"/>
              <a:t>Generating JSON Objects</a:t>
            </a:r>
          </a:p>
        </p:txBody>
      </p:sp>
      <p:sp>
        <p:nvSpPr>
          <p:cNvPr id="3" name="Text Placeholder 2">
            <a:extLst>
              <a:ext uri="{FF2B5EF4-FFF2-40B4-BE49-F238E27FC236}">
                <a16:creationId xmlns:a16="http://schemas.microsoft.com/office/drawing/2014/main" id="{FFC4D6B9-5284-C146-90C8-70C519E803F4}"/>
              </a:ext>
            </a:extLst>
          </p:cNvPr>
          <p:cNvSpPr>
            <a:spLocks noGrp="1"/>
          </p:cNvSpPr>
          <p:nvPr>
            <p:ph type="body" sz="quarter" idx="13"/>
          </p:nvPr>
        </p:nvSpPr>
        <p:spPr/>
        <p:txBody>
          <a:bodyPr/>
          <a:lstStyle/>
          <a:p>
            <a:r>
              <a:rPr lang="en-US" dirty="0"/>
              <a:t>Each (non array) Instance Specification (IS) becomes a JSON Object. The generation tool checks for the following in order*:</a:t>
            </a:r>
          </a:p>
          <a:p>
            <a:pPr marL="285750" indent="-285750">
              <a:buFont typeface="Arial" panose="020B0604020202020204" pitchFamily="34" charset="0"/>
              <a:buChar char="•"/>
            </a:pPr>
            <a:r>
              <a:rPr lang="en-US" dirty="0"/>
              <a:t>If the IS has a name tag then that name is used</a:t>
            </a:r>
          </a:p>
          <a:p>
            <a:pPr marL="285750" indent="-285750">
              <a:buFont typeface="Arial" panose="020B0604020202020204" pitchFamily="34" charset="0"/>
              <a:buChar char="•"/>
            </a:pPr>
            <a:r>
              <a:rPr lang="en-US" dirty="0"/>
              <a:t>If not then, if the Classifier that the IS is based on has a name tag then that name is used</a:t>
            </a:r>
          </a:p>
          <a:p>
            <a:pPr marL="285750" indent="-285750">
              <a:buFont typeface="Arial" panose="020B0604020202020204" pitchFamily="34" charset="0"/>
              <a:buChar char="•"/>
            </a:pPr>
            <a:r>
              <a:rPr lang="en-US" dirty="0"/>
              <a:t>If none of the above are true then the name of the IS is used</a:t>
            </a:r>
          </a:p>
          <a:p>
            <a:endParaRPr lang="en-US" dirty="0"/>
          </a:p>
        </p:txBody>
      </p:sp>
      <p:pic>
        <p:nvPicPr>
          <p:cNvPr id="8" name="Picture 7">
            <a:extLst>
              <a:ext uri="{FF2B5EF4-FFF2-40B4-BE49-F238E27FC236}">
                <a16:creationId xmlns:a16="http://schemas.microsoft.com/office/drawing/2014/main" id="{4D1AA6D0-8E3B-7A49-9515-E28DF6FB1E6D}"/>
              </a:ext>
            </a:extLst>
          </p:cNvPr>
          <p:cNvPicPr>
            <a:picLocks noChangeAspect="1"/>
          </p:cNvPicPr>
          <p:nvPr/>
        </p:nvPicPr>
        <p:blipFill>
          <a:blip r:embed="rId2"/>
          <a:stretch>
            <a:fillRect/>
          </a:stretch>
        </p:blipFill>
        <p:spPr>
          <a:xfrm>
            <a:off x="4417017" y="836772"/>
            <a:ext cx="4617741" cy="1346482"/>
          </a:xfrm>
          <a:prstGeom prst="rect">
            <a:avLst/>
          </a:prstGeom>
        </p:spPr>
      </p:pic>
      <p:sp>
        <p:nvSpPr>
          <p:cNvPr id="5" name="Footer Placeholder 4">
            <a:extLst>
              <a:ext uri="{FF2B5EF4-FFF2-40B4-BE49-F238E27FC236}">
                <a16:creationId xmlns:a16="http://schemas.microsoft.com/office/drawing/2014/main" id="{CD9966B3-4D27-6E4E-8288-E5A04C9AA72D}"/>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94884EEF-C6BF-F048-AE19-551DFCC257E1}"/>
              </a:ext>
            </a:extLst>
          </p:cNvPr>
          <p:cNvSpPr>
            <a:spLocks noGrp="1"/>
          </p:cNvSpPr>
          <p:nvPr>
            <p:ph type="sldNum" sz="quarter" idx="11"/>
          </p:nvPr>
        </p:nvSpPr>
        <p:spPr/>
        <p:txBody>
          <a:bodyPr/>
          <a:lstStyle/>
          <a:p>
            <a:fld id="{59395FB3-9C97-154F-86B2-7E381B951268}" type="slidenum">
              <a:rPr lang="en-US" smtClean="0"/>
              <a:pPr/>
              <a:t>8</a:t>
            </a:fld>
            <a:endParaRPr lang="en-US" dirty="0"/>
          </a:p>
        </p:txBody>
      </p:sp>
      <p:sp>
        <p:nvSpPr>
          <p:cNvPr id="7" name="TextBox 6">
            <a:extLst>
              <a:ext uri="{FF2B5EF4-FFF2-40B4-BE49-F238E27FC236}">
                <a16:creationId xmlns:a16="http://schemas.microsoft.com/office/drawing/2014/main" id="{282EAD3E-4F45-4642-9776-E43BFDFF095D}"/>
              </a:ext>
            </a:extLst>
          </p:cNvPr>
          <p:cNvSpPr txBox="1"/>
          <p:nvPr/>
        </p:nvSpPr>
        <p:spPr>
          <a:xfrm>
            <a:off x="210312" y="4118630"/>
            <a:ext cx="8824446" cy="523220"/>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*This is to overcome the Rhapsody restriction that each IS must have a unique name. The JSON file has multiple Description objects (for example) at different levels in the tree – Rhapsody does not allow this </a:t>
            </a:r>
          </a:p>
        </p:txBody>
      </p:sp>
      <p:pic>
        <p:nvPicPr>
          <p:cNvPr id="9" name="Picture 8">
            <a:extLst>
              <a:ext uri="{FF2B5EF4-FFF2-40B4-BE49-F238E27FC236}">
                <a16:creationId xmlns:a16="http://schemas.microsoft.com/office/drawing/2014/main" id="{A8E59787-DCE2-0F42-ABFB-BDD5FDC90B71}"/>
              </a:ext>
            </a:extLst>
          </p:cNvPr>
          <p:cNvPicPr>
            <a:picLocks noChangeAspect="1"/>
          </p:cNvPicPr>
          <p:nvPr/>
        </p:nvPicPr>
        <p:blipFill>
          <a:blip r:embed="rId3"/>
          <a:stretch>
            <a:fillRect/>
          </a:stretch>
        </p:blipFill>
        <p:spPr>
          <a:xfrm>
            <a:off x="4475136" y="2227960"/>
            <a:ext cx="2049928" cy="1680363"/>
          </a:xfrm>
          <a:prstGeom prst="rect">
            <a:avLst/>
          </a:prstGeom>
        </p:spPr>
      </p:pic>
    </p:spTree>
    <p:extLst>
      <p:ext uri="{BB962C8B-B14F-4D97-AF65-F5344CB8AC3E}">
        <p14:creationId xmlns:p14="http://schemas.microsoft.com/office/powerpoint/2010/main" val="4095997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7E54-D9B9-5946-8718-72A2FF39E137}"/>
              </a:ext>
            </a:extLst>
          </p:cNvPr>
          <p:cNvSpPr>
            <a:spLocks noGrp="1"/>
          </p:cNvSpPr>
          <p:nvPr>
            <p:ph type="title"/>
          </p:nvPr>
        </p:nvSpPr>
        <p:spPr/>
        <p:txBody>
          <a:bodyPr/>
          <a:lstStyle/>
          <a:p>
            <a:r>
              <a:rPr lang="en-US" dirty="0"/>
              <a:t>Example 1: Name generated from IS name</a:t>
            </a:r>
          </a:p>
        </p:txBody>
      </p:sp>
      <p:pic>
        <p:nvPicPr>
          <p:cNvPr id="7" name="Picture 6">
            <a:extLst>
              <a:ext uri="{FF2B5EF4-FFF2-40B4-BE49-F238E27FC236}">
                <a16:creationId xmlns:a16="http://schemas.microsoft.com/office/drawing/2014/main" id="{39233206-E9E1-5A48-8E96-1EDB33628C31}"/>
              </a:ext>
            </a:extLst>
          </p:cNvPr>
          <p:cNvPicPr>
            <a:picLocks noChangeAspect="1"/>
          </p:cNvPicPr>
          <p:nvPr/>
        </p:nvPicPr>
        <p:blipFill>
          <a:blip r:embed="rId2"/>
          <a:stretch>
            <a:fillRect/>
          </a:stretch>
        </p:blipFill>
        <p:spPr>
          <a:xfrm>
            <a:off x="2619213" y="753098"/>
            <a:ext cx="5528953" cy="3956230"/>
          </a:xfrm>
          <a:prstGeom prst="rect">
            <a:avLst/>
          </a:prstGeom>
        </p:spPr>
      </p:pic>
      <p:sp>
        <p:nvSpPr>
          <p:cNvPr id="5" name="Footer Placeholder 4">
            <a:extLst>
              <a:ext uri="{FF2B5EF4-FFF2-40B4-BE49-F238E27FC236}">
                <a16:creationId xmlns:a16="http://schemas.microsoft.com/office/drawing/2014/main" id="{212D54AF-628F-9C4C-9552-073B80CE8182}"/>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E512E721-61CE-894A-8411-1569D077D5A9}"/>
              </a:ext>
            </a:extLst>
          </p:cNvPr>
          <p:cNvSpPr>
            <a:spLocks noGrp="1"/>
          </p:cNvSpPr>
          <p:nvPr>
            <p:ph type="sldNum" sz="quarter" idx="11"/>
          </p:nvPr>
        </p:nvSpPr>
        <p:spPr/>
        <p:txBody>
          <a:bodyPr/>
          <a:lstStyle/>
          <a:p>
            <a:fld id="{59395FB3-9C97-154F-86B2-7E381B951268}" type="slidenum">
              <a:rPr lang="en-US" smtClean="0"/>
              <a:pPr/>
              <a:t>9</a:t>
            </a:fld>
            <a:endParaRPr lang="en-US" dirty="0"/>
          </a:p>
        </p:txBody>
      </p:sp>
    </p:spTree>
    <p:extLst>
      <p:ext uri="{BB962C8B-B14F-4D97-AF65-F5344CB8AC3E}">
        <p14:creationId xmlns:p14="http://schemas.microsoft.com/office/powerpoint/2010/main" val="294818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7E54-D9B9-5946-8718-72A2FF39E137}"/>
              </a:ext>
            </a:extLst>
          </p:cNvPr>
          <p:cNvSpPr>
            <a:spLocks noGrp="1"/>
          </p:cNvSpPr>
          <p:nvPr>
            <p:ph type="title"/>
          </p:nvPr>
        </p:nvSpPr>
        <p:spPr/>
        <p:txBody>
          <a:bodyPr/>
          <a:lstStyle/>
          <a:p>
            <a:r>
              <a:rPr lang="en-US" dirty="0"/>
              <a:t>Example 2: Name generated from tag on classifier</a:t>
            </a:r>
          </a:p>
        </p:txBody>
      </p:sp>
      <p:sp>
        <p:nvSpPr>
          <p:cNvPr id="5" name="Footer Placeholder 4">
            <a:extLst>
              <a:ext uri="{FF2B5EF4-FFF2-40B4-BE49-F238E27FC236}">
                <a16:creationId xmlns:a16="http://schemas.microsoft.com/office/drawing/2014/main" id="{212D54AF-628F-9C4C-9552-073B80CE8182}"/>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E512E721-61CE-894A-8411-1569D077D5A9}"/>
              </a:ext>
            </a:extLst>
          </p:cNvPr>
          <p:cNvSpPr>
            <a:spLocks noGrp="1"/>
          </p:cNvSpPr>
          <p:nvPr>
            <p:ph type="sldNum" sz="quarter" idx="11"/>
          </p:nvPr>
        </p:nvSpPr>
        <p:spPr/>
        <p:txBody>
          <a:bodyPr/>
          <a:lstStyle/>
          <a:p>
            <a:fld id="{59395FB3-9C97-154F-86B2-7E381B951268}" type="slidenum">
              <a:rPr lang="en-US" smtClean="0"/>
              <a:pPr/>
              <a:t>10</a:t>
            </a:fld>
            <a:endParaRPr lang="en-US" dirty="0"/>
          </a:p>
        </p:txBody>
      </p:sp>
      <p:pic>
        <p:nvPicPr>
          <p:cNvPr id="3" name="Picture 2">
            <a:extLst>
              <a:ext uri="{FF2B5EF4-FFF2-40B4-BE49-F238E27FC236}">
                <a16:creationId xmlns:a16="http://schemas.microsoft.com/office/drawing/2014/main" id="{517B5606-CB34-4646-B27D-E9CD621F8E87}"/>
              </a:ext>
            </a:extLst>
          </p:cNvPr>
          <p:cNvPicPr>
            <a:picLocks noChangeAspect="1"/>
          </p:cNvPicPr>
          <p:nvPr/>
        </p:nvPicPr>
        <p:blipFill>
          <a:blip r:embed="rId2"/>
          <a:stretch>
            <a:fillRect/>
          </a:stretch>
        </p:blipFill>
        <p:spPr>
          <a:xfrm>
            <a:off x="559660" y="1005840"/>
            <a:ext cx="3287579" cy="1478541"/>
          </a:xfrm>
          <a:prstGeom prst="rect">
            <a:avLst/>
          </a:prstGeom>
        </p:spPr>
      </p:pic>
      <p:pic>
        <p:nvPicPr>
          <p:cNvPr id="4" name="Picture 3">
            <a:extLst>
              <a:ext uri="{FF2B5EF4-FFF2-40B4-BE49-F238E27FC236}">
                <a16:creationId xmlns:a16="http://schemas.microsoft.com/office/drawing/2014/main" id="{A1797487-73FB-BD4C-A14E-5ECCC674A5BA}"/>
              </a:ext>
            </a:extLst>
          </p:cNvPr>
          <p:cNvPicPr>
            <a:picLocks noChangeAspect="1"/>
          </p:cNvPicPr>
          <p:nvPr/>
        </p:nvPicPr>
        <p:blipFill>
          <a:blip r:embed="rId3"/>
          <a:stretch>
            <a:fillRect/>
          </a:stretch>
        </p:blipFill>
        <p:spPr>
          <a:xfrm>
            <a:off x="480608" y="2659120"/>
            <a:ext cx="3445682" cy="1681271"/>
          </a:xfrm>
          <a:prstGeom prst="rect">
            <a:avLst/>
          </a:prstGeom>
        </p:spPr>
      </p:pic>
      <p:pic>
        <p:nvPicPr>
          <p:cNvPr id="8" name="Picture 7">
            <a:extLst>
              <a:ext uri="{FF2B5EF4-FFF2-40B4-BE49-F238E27FC236}">
                <a16:creationId xmlns:a16="http://schemas.microsoft.com/office/drawing/2014/main" id="{AC2A94E1-8612-ED4F-8664-C5D7E60DAE0A}"/>
              </a:ext>
            </a:extLst>
          </p:cNvPr>
          <p:cNvPicPr>
            <a:picLocks noChangeAspect="1"/>
          </p:cNvPicPr>
          <p:nvPr/>
        </p:nvPicPr>
        <p:blipFill>
          <a:blip r:embed="rId4"/>
          <a:stretch>
            <a:fillRect/>
          </a:stretch>
        </p:blipFill>
        <p:spPr>
          <a:xfrm>
            <a:off x="5413876" y="811967"/>
            <a:ext cx="3007515" cy="3528424"/>
          </a:xfrm>
          <a:prstGeom prst="rect">
            <a:avLst/>
          </a:prstGeom>
        </p:spPr>
      </p:pic>
      <p:sp>
        <p:nvSpPr>
          <p:cNvPr id="9" name="Rectangle 8">
            <a:extLst>
              <a:ext uri="{FF2B5EF4-FFF2-40B4-BE49-F238E27FC236}">
                <a16:creationId xmlns:a16="http://schemas.microsoft.com/office/drawing/2014/main" id="{D9B0848A-5A0D-AD4A-8AE1-813EBDD07F5E}"/>
              </a:ext>
            </a:extLst>
          </p:cNvPr>
          <p:cNvSpPr/>
          <p:nvPr/>
        </p:nvSpPr>
        <p:spPr bwMode="auto">
          <a:xfrm>
            <a:off x="5780868" y="2571750"/>
            <a:ext cx="1193369" cy="303186"/>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0" name="Rectangle 9">
            <a:extLst>
              <a:ext uri="{FF2B5EF4-FFF2-40B4-BE49-F238E27FC236}">
                <a16:creationId xmlns:a16="http://schemas.microsoft.com/office/drawing/2014/main" id="{A60D412C-15CF-B048-907D-AFA8B560AE85}"/>
              </a:ext>
            </a:extLst>
          </p:cNvPr>
          <p:cNvSpPr/>
          <p:nvPr/>
        </p:nvSpPr>
        <p:spPr bwMode="auto">
          <a:xfrm>
            <a:off x="5780868" y="3615302"/>
            <a:ext cx="1193369" cy="303186"/>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1" name="Rectangle 10">
            <a:extLst>
              <a:ext uri="{FF2B5EF4-FFF2-40B4-BE49-F238E27FC236}">
                <a16:creationId xmlns:a16="http://schemas.microsoft.com/office/drawing/2014/main" id="{121749DA-6BB1-6440-A255-39E8EE267E3E}"/>
              </a:ext>
            </a:extLst>
          </p:cNvPr>
          <p:cNvSpPr/>
          <p:nvPr/>
        </p:nvSpPr>
        <p:spPr bwMode="auto">
          <a:xfrm>
            <a:off x="722609" y="1980587"/>
            <a:ext cx="1439405" cy="303186"/>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Tree>
    <p:extLst>
      <p:ext uri="{BB962C8B-B14F-4D97-AF65-F5344CB8AC3E}">
        <p14:creationId xmlns:p14="http://schemas.microsoft.com/office/powerpoint/2010/main" val="2110015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7E54-D9B9-5946-8718-72A2FF39E137}"/>
              </a:ext>
            </a:extLst>
          </p:cNvPr>
          <p:cNvSpPr>
            <a:spLocks noGrp="1"/>
          </p:cNvSpPr>
          <p:nvPr>
            <p:ph type="title"/>
          </p:nvPr>
        </p:nvSpPr>
        <p:spPr/>
        <p:txBody>
          <a:bodyPr/>
          <a:lstStyle/>
          <a:p>
            <a:r>
              <a:rPr lang="en-US" dirty="0"/>
              <a:t>Example 3: Name generated from tag on Instance Spec</a:t>
            </a:r>
          </a:p>
        </p:txBody>
      </p:sp>
      <p:sp>
        <p:nvSpPr>
          <p:cNvPr id="5" name="Footer Placeholder 4">
            <a:extLst>
              <a:ext uri="{FF2B5EF4-FFF2-40B4-BE49-F238E27FC236}">
                <a16:creationId xmlns:a16="http://schemas.microsoft.com/office/drawing/2014/main" id="{212D54AF-628F-9C4C-9552-073B80CE8182}"/>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E512E721-61CE-894A-8411-1569D077D5A9}"/>
              </a:ext>
            </a:extLst>
          </p:cNvPr>
          <p:cNvSpPr>
            <a:spLocks noGrp="1"/>
          </p:cNvSpPr>
          <p:nvPr>
            <p:ph type="sldNum" sz="quarter" idx="11"/>
          </p:nvPr>
        </p:nvSpPr>
        <p:spPr/>
        <p:txBody>
          <a:bodyPr/>
          <a:lstStyle/>
          <a:p>
            <a:fld id="{59395FB3-9C97-154F-86B2-7E381B951268}" type="slidenum">
              <a:rPr lang="en-US" smtClean="0"/>
              <a:pPr/>
              <a:t>11</a:t>
            </a:fld>
            <a:endParaRPr lang="en-US" dirty="0"/>
          </a:p>
        </p:txBody>
      </p:sp>
      <p:pic>
        <p:nvPicPr>
          <p:cNvPr id="12" name="Picture 11">
            <a:extLst>
              <a:ext uri="{FF2B5EF4-FFF2-40B4-BE49-F238E27FC236}">
                <a16:creationId xmlns:a16="http://schemas.microsoft.com/office/drawing/2014/main" id="{46C26A4A-883F-2A43-B9E4-0CF8ABDC1DD9}"/>
              </a:ext>
            </a:extLst>
          </p:cNvPr>
          <p:cNvPicPr>
            <a:picLocks noChangeAspect="1"/>
          </p:cNvPicPr>
          <p:nvPr/>
        </p:nvPicPr>
        <p:blipFill>
          <a:blip r:embed="rId2"/>
          <a:stretch>
            <a:fillRect/>
          </a:stretch>
        </p:blipFill>
        <p:spPr>
          <a:xfrm>
            <a:off x="1125718" y="1165903"/>
            <a:ext cx="1920606" cy="3461934"/>
          </a:xfrm>
          <a:prstGeom prst="rect">
            <a:avLst/>
          </a:prstGeom>
        </p:spPr>
      </p:pic>
      <p:pic>
        <p:nvPicPr>
          <p:cNvPr id="13" name="Picture 12">
            <a:extLst>
              <a:ext uri="{FF2B5EF4-FFF2-40B4-BE49-F238E27FC236}">
                <a16:creationId xmlns:a16="http://schemas.microsoft.com/office/drawing/2014/main" id="{63BD45A8-2426-1444-AF9A-307BEFFD8407}"/>
              </a:ext>
            </a:extLst>
          </p:cNvPr>
          <p:cNvPicPr>
            <a:picLocks noChangeAspect="1"/>
          </p:cNvPicPr>
          <p:nvPr/>
        </p:nvPicPr>
        <p:blipFill>
          <a:blip r:embed="rId3"/>
          <a:stretch>
            <a:fillRect/>
          </a:stretch>
        </p:blipFill>
        <p:spPr>
          <a:xfrm>
            <a:off x="5008382" y="1495552"/>
            <a:ext cx="3009900" cy="2400300"/>
          </a:xfrm>
          <a:prstGeom prst="rect">
            <a:avLst/>
          </a:prstGeom>
        </p:spPr>
      </p:pic>
      <p:sp>
        <p:nvSpPr>
          <p:cNvPr id="9" name="Rectangle 8">
            <a:extLst>
              <a:ext uri="{FF2B5EF4-FFF2-40B4-BE49-F238E27FC236}">
                <a16:creationId xmlns:a16="http://schemas.microsoft.com/office/drawing/2014/main" id="{D9B0848A-5A0D-AD4A-8AE1-813EBDD07F5E}"/>
              </a:ext>
            </a:extLst>
          </p:cNvPr>
          <p:cNvSpPr/>
          <p:nvPr/>
        </p:nvSpPr>
        <p:spPr bwMode="auto">
          <a:xfrm>
            <a:off x="892652" y="2544109"/>
            <a:ext cx="1114379" cy="261084"/>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4" name="Rectangle 13">
            <a:extLst>
              <a:ext uri="{FF2B5EF4-FFF2-40B4-BE49-F238E27FC236}">
                <a16:creationId xmlns:a16="http://schemas.microsoft.com/office/drawing/2014/main" id="{A438C19C-C88F-2B4A-A446-A13C1707F809}"/>
              </a:ext>
            </a:extLst>
          </p:cNvPr>
          <p:cNvSpPr/>
          <p:nvPr/>
        </p:nvSpPr>
        <p:spPr bwMode="auto">
          <a:xfrm>
            <a:off x="950485" y="4366753"/>
            <a:ext cx="1114379" cy="261084"/>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5" name="Rectangle 14">
            <a:extLst>
              <a:ext uri="{FF2B5EF4-FFF2-40B4-BE49-F238E27FC236}">
                <a16:creationId xmlns:a16="http://schemas.microsoft.com/office/drawing/2014/main" id="{F2095D25-83AD-2C4D-871D-5CCDB45E90D8}"/>
              </a:ext>
            </a:extLst>
          </p:cNvPr>
          <p:cNvSpPr/>
          <p:nvPr/>
        </p:nvSpPr>
        <p:spPr bwMode="auto">
          <a:xfrm>
            <a:off x="892652" y="3455431"/>
            <a:ext cx="1114379" cy="261084"/>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6" name="Rectangle 15">
            <a:extLst>
              <a:ext uri="{FF2B5EF4-FFF2-40B4-BE49-F238E27FC236}">
                <a16:creationId xmlns:a16="http://schemas.microsoft.com/office/drawing/2014/main" id="{F5101F93-DFC0-FC40-9FDE-DD1C44079C2F}"/>
              </a:ext>
            </a:extLst>
          </p:cNvPr>
          <p:cNvSpPr/>
          <p:nvPr/>
        </p:nvSpPr>
        <p:spPr bwMode="auto">
          <a:xfrm>
            <a:off x="5175350" y="3194347"/>
            <a:ext cx="1911251" cy="261084"/>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7" name="Rectangle 16">
            <a:extLst>
              <a:ext uri="{FF2B5EF4-FFF2-40B4-BE49-F238E27FC236}">
                <a16:creationId xmlns:a16="http://schemas.microsoft.com/office/drawing/2014/main" id="{C6163D7E-7227-E94F-8C19-4D5C2329B32D}"/>
              </a:ext>
            </a:extLst>
          </p:cNvPr>
          <p:cNvSpPr/>
          <p:nvPr/>
        </p:nvSpPr>
        <p:spPr bwMode="auto">
          <a:xfrm>
            <a:off x="5175349" y="2540835"/>
            <a:ext cx="1911251" cy="261084"/>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sp>
        <p:nvSpPr>
          <p:cNvPr id="18" name="Rectangle 17">
            <a:extLst>
              <a:ext uri="{FF2B5EF4-FFF2-40B4-BE49-F238E27FC236}">
                <a16:creationId xmlns:a16="http://schemas.microsoft.com/office/drawing/2014/main" id="{99B9D351-49D8-A84A-9A77-E949C7601C08}"/>
              </a:ext>
            </a:extLst>
          </p:cNvPr>
          <p:cNvSpPr/>
          <p:nvPr/>
        </p:nvSpPr>
        <p:spPr bwMode="auto">
          <a:xfrm>
            <a:off x="5175348" y="1887323"/>
            <a:ext cx="1911251" cy="261084"/>
          </a:xfrm>
          <a:prstGeom prst="rect">
            <a:avLst/>
          </a:prstGeom>
          <a:noFill/>
          <a:ln w="19050">
            <a:solidFill>
              <a:schemeClr val="accent2"/>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36000" tIns="36000" rIns="36000" bIns="36000" numCol="1" rtlCol="0" anchor="t" anchorCtr="0" compatLnSpc="1">
            <a:prstTxWarp prst="textNoShape">
              <a:avLst/>
            </a:prstTxWarp>
          </a:bodyPr>
          <a:lstStyle/>
          <a:p>
            <a:pPr marL="0" marR="0" indent="0" algn="l" defTabSz="914400" rtl="0" eaLnBrk="1" fontAlgn="base" latinLnBrk="0" hangingPunct="1">
              <a:lnSpc>
                <a:spcPct val="9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IBM Plex Sans" panose="020B0503050203000203" pitchFamily="34" charset="0"/>
            </a:endParaRPr>
          </a:p>
        </p:txBody>
      </p:sp>
      <p:cxnSp>
        <p:nvCxnSpPr>
          <p:cNvPr id="20" name="Straight Arrow Connector 19">
            <a:extLst>
              <a:ext uri="{FF2B5EF4-FFF2-40B4-BE49-F238E27FC236}">
                <a16:creationId xmlns:a16="http://schemas.microsoft.com/office/drawing/2014/main" id="{408A06FF-0AA9-C64E-8323-861221C52F88}"/>
              </a:ext>
            </a:extLst>
          </p:cNvPr>
          <p:cNvCxnSpPr>
            <a:stCxn id="9" idx="3"/>
          </p:cNvCxnSpPr>
          <p:nvPr/>
        </p:nvCxnSpPr>
        <p:spPr bwMode="auto">
          <a:xfrm flipV="1">
            <a:off x="2007031" y="2671377"/>
            <a:ext cx="3168318" cy="3274"/>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74672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DC525-3ABC-184E-A61D-2E4E7EEB258D}"/>
              </a:ext>
            </a:extLst>
          </p:cNvPr>
          <p:cNvSpPr>
            <a:spLocks noGrp="1"/>
          </p:cNvSpPr>
          <p:nvPr>
            <p:ph type="title"/>
          </p:nvPr>
        </p:nvSpPr>
        <p:spPr/>
        <p:txBody>
          <a:bodyPr/>
          <a:lstStyle/>
          <a:p>
            <a:r>
              <a:rPr lang="en-US" dirty="0"/>
              <a:t>Generating JSON attributes</a:t>
            </a:r>
          </a:p>
        </p:txBody>
      </p:sp>
      <p:sp>
        <p:nvSpPr>
          <p:cNvPr id="3" name="Text Placeholder 2">
            <a:extLst>
              <a:ext uri="{FF2B5EF4-FFF2-40B4-BE49-F238E27FC236}">
                <a16:creationId xmlns:a16="http://schemas.microsoft.com/office/drawing/2014/main" id="{59CB48B8-6247-614E-9AA2-1E1D7FD06EFA}"/>
              </a:ext>
            </a:extLst>
          </p:cNvPr>
          <p:cNvSpPr>
            <a:spLocks noGrp="1"/>
          </p:cNvSpPr>
          <p:nvPr>
            <p:ph type="body" sz="quarter" idx="13"/>
          </p:nvPr>
        </p:nvSpPr>
        <p:spPr>
          <a:xfrm>
            <a:off x="210312" y="603504"/>
            <a:ext cx="4123944" cy="3252216"/>
          </a:xfrm>
        </p:spPr>
        <p:txBody>
          <a:bodyPr/>
          <a:lstStyle/>
          <a:p>
            <a:r>
              <a:rPr lang="en-US" dirty="0"/>
              <a:t>Value properties in Rhapsody become JSON attributes:</a:t>
            </a:r>
          </a:p>
          <a:p>
            <a:pPr marL="285750" indent="-285750">
              <a:buFont typeface="Arial" panose="020B0604020202020204" pitchFamily="34" charset="0"/>
              <a:buChar char="•"/>
            </a:pPr>
            <a:r>
              <a:rPr lang="en-US" dirty="0" err="1"/>
              <a:t>RhpString</a:t>
            </a:r>
            <a:r>
              <a:rPr lang="en-US" dirty="0"/>
              <a:t> &gt; String</a:t>
            </a:r>
          </a:p>
          <a:p>
            <a:pPr marL="285750" indent="-285750">
              <a:buFont typeface="Arial" panose="020B0604020202020204" pitchFamily="34" charset="0"/>
              <a:buChar char="•"/>
            </a:pPr>
            <a:r>
              <a:rPr lang="en-US" dirty="0" err="1"/>
              <a:t>RhpInteger</a:t>
            </a:r>
            <a:r>
              <a:rPr lang="en-US" dirty="0"/>
              <a:t> &gt; Integer</a:t>
            </a:r>
          </a:p>
          <a:p>
            <a:pPr marL="285750" indent="-285750">
              <a:buFont typeface="Arial" panose="020B0604020202020204" pitchFamily="34" charset="0"/>
              <a:buChar char="•"/>
            </a:pPr>
            <a:r>
              <a:rPr lang="en-US" dirty="0" err="1"/>
              <a:t>tBoolean</a:t>
            </a:r>
            <a:r>
              <a:rPr lang="en-US" dirty="0"/>
              <a:t> &gt; Boolean *</a:t>
            </a:r>
          </a:p>
          <a:p>
            <a:pPr marL="285750" indent="-285750">
              <a:buFont typeface="Arial" panose="020B0604020202020204" pitchFamily="34" charset="0"/>
              <a:buChar char="•"/>
            </a:pPr>
            <a:r>
              <a:rPr lang="en-US" dirty="0" err="1"/>
              <a:t>RhpReal</a:t>
            </a:r>
            <a:r>
              <a:rPr lang="en-US" dirty="0"/>
              <a:t> &gt; Double</a:t>
            </a:r>
          </a:p>
        </p:txBody>
      </p:sp>
      <p:sp>
        <p:nvSpPr>
          <p:cNvPr id="5" name="Footer Placeholder 4">
            <a:extLst>
              <a:ext uri="{FF2B5EF4-FFF2-40B4-BE49-F238E27FC236}">
                <a16:creationId xmlns:a16="http://schemas.microsoft.com/office/drawing/2014/main" id="{D4C3D050-8A97-7E41-A975-E263DE216516}"/>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F129EE0E-0E95-4240-826C-440CB87F7417}"/>
              </a:ext>
            </a:extLst>
          </p:cNvPr>
          <p:cNvSpPr>
            <a:spLocks noGrp="1"/>
          </p:cNvSpPr>
          <p:nvPr>
            <p:ph type="sldNum" sz="quarter" idx="11"/>
          </p:nvPr>
        </p:nvSpPr>
        <p:spPr/>
        <p:txBody>
          <a:bodyPr/>
          <a:lstStyle/>
          <a:p>
            <a:fld id="{59395FB3-9C97-154F-86B2-7E381B951268}" type="slidenum">
              <a:rPr lang="en-US" smtClean="0"/>
              <a:pPr/>
              <a:t>12</a:t>
            </a:fld>
            <a:endParaRPr lang="en-US" dirty="0"/>
          </a:p>
        </p:txBody>
      </p:sp>
      <p:sp>
        <p:nvSpPr>
          <p:cNvPr id="7" name="TextBox 6">
            <a:extLst>
              <a:ext uri="{FF2B5EF4-FFF2-40B4-BE49-F238E27FC236}">
                <a16:creationId xmlns:a16="http://schemas.microsoft.com/office/drawing/2014/main" id="{DE65417C-B8D1-784F-B143-350E3CF582E8}"/>
              </a:ext>
            </a:extLst>
          </p:cNvPr>
          <p:cNvSpPr txBox="1"/>
          <p:nvPr/>
        </p:nvSpPr>
        <p:spPr>
          <a:xfrm>
            <a:off x="210312" y="4193749"/>
            <a:ext cx="8466436" cy="523220"/>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*This is a custom </a:t>
            </a:r>
            <a:r>
              <a:rPr lang="en-US" sz="1400" dirty="0" err="1">
                <a:solidFill>
                  <a:schemeClr val="tx1"/>
                </a:solidFill>
                <a:latin typeface="IBM Plex Sans" charset="0"/>
                <a:ea typeface="IBM Plex Sans" charset="0"/>
                <a:cs typeface="IBM Plex Sans" charset="0"/>
              </a:rPr>
              <a:t>enum</a:t>
            </a:r>
            <a:r>
              <a:rPr lang="en-US" sz="1400" dirty="0">
                <a:solidFill>
                  <a:schemeClr val="tx1"/>
                </a:solidFill>
                <a:latin typeface="IBM Plex Sans" charset="0"/>
                <a:ea typeface="IBM Plex Sans" charset="0"/>
                <a:cs typeface="IBM Plex Sans" charset="0"/>
              </a:rPr>
              <a:t> allowing easy selection of true/false values – Rhapsody’s own </a:t>
            </a:r>
            <a:r>
              <a:rPr lang="en-US" sz="1400" dirty="0" err="1">
                <a:solidFill>
                  <a:schemeClr val="tx1"/>
                </a:solidFill>
                <a:latin typeface="IBM Plex Sans" charset="0"/>
                <a:ea typeface="IBM Plex Sans" charset="0"/>
                <a:cs typeface="IBM Plex Sans" charset="0"/>
              </a:rPr>
              <a:t>RhpBoolean</a:t>
            </a:r>
            <a:r>
              <a:rPr lang="en-US" sz="1400" dirty="0">
                <a:solidFill>
                  <a:schemeClr val="tx1"/>
                </a:solidFill>
                <a:latin typeface="IBM Plex Sans" charset="0"/>
                <a:ea typeface="IBM Plex Sans" charset="0"/>
                <a:cs typeface="IBM Plex Sans" charset="0"/>
              </a:rPr>
              <a:t> is a simple text field</a:t>
            </a:r>
          </a:p>
        </p:txBody>
      </p:sp>
      <p:pic>
        <p:nvPicPr>
          <p:cNvPr id="8" name="Picture 7">
            <a:extLst>
              <a:ext uri="{FF2B5EF4-FFF2-40B4-BE49-F238E27FC236}">
                <a16:creationId xmlns:a16="http://schemas.microsoft.com/office/drawing/2014/main" id="{700CF1F1-3A71-6A45-8CF8-3F635365D0D5}"/>
              </a:ext>
            </a:extLst>
          </p:cNvPr>
          <p:cNvPicPr>
            <a:picLocks noChangeAspect="1"/>
          </p:cNvPicPr>
          <p:nvPr/>
        </p:nvPicPr>
        <p:blipFill>
          <a:blip r:embed="rId2"/>
          <a:stretch>
            <a:fillRect/>
          </a:stretch>
        </p:blipFill>
        <p:spPr>
          <a:xfrm>
            <a:off x="2439509" y="1005840"/>
            <a:ext cx="4430981" cy="2620763"/>
          </a:xfrm>
          <a:prstGeom prst="rect">
            <a:avLst/>
          </a:prstGeom>
        </p:spPr>
      </p:pic>
      <p:pic>
        <p:nvPicPr>
          <p:cNvPr id="9" name="Picture 8">
            <a:extLst>
              <a:ext uri="{FF2B5EF4-FFF2-40B4-BE49-F238E27FC236}">
                <a16:creationId xmlns:a16="http://schemas.microsoft.com/office/drawing/2014/main" id="{3FF2FABA-8017-084A-8AAE-B06C8EF4AE19}"/>
              </a:ext>
            </a:extLst>
          </p:cNvPr>
          <p:cNvPicPr>
            <a:picLocks noChangeAspect="1"/>
          </p:cNvPicPr>
          <p:nvPr/>
        </p:nvPicPr>
        <p:blipFill>
          <a:blip r:embed="rId3"/>
          <a:stretch>
            <a:fillRect/>
          </a:stretch>
        </p:blipFill>
        <p:spPr>
          <a:xfrm>
            <a:off x="7209568" y="1412838"/>
            <a:ext cx="1624465" cy="2094191"/>
          </a:xfrm>
          <a:prstGeom prst="rect">
            <a:avLst/>
          </a:prstGeom>
        </p:spPr>
      </p:pic>
    </p:spTree>
    <p:extLst>
      <p:ext uri="{BB962C8B-B14F-4D97-AF65-F5344CB8AC3E}">
        <p14:creationId xmlns:p14="http://schemas.microsoft.com/office/powerpoint/2010/main" val="154163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82E1-2951-204F-A7A6-15E940AD7BB6}"/>
              </a:ext>
            </a:extLst>
          </p:cNvPr>
          <p:cNvSpPr>
            <a:spLocks noGrp="1"/>
          </p:cNvSpPr>
          <p:nvPr>
            <p:ph type="title"/>
          </p:nvPr>
        </p:nvSpPr>
        <p:spPr/>
        <p:txBody>
          <a:bodyPr/>
          <a:lstStyle/>
          <a:p>
            <a:r>
              <a:rPr lang="en-US" dirty="0"/>
              <a:t>Arrays</a:t>
            </a:r>
          </a:p>
        </p:txBody>
      </p:sp>
      <p:sp>
        <p:nvSpPr>
          <p:cNvPr id="3" name="Text Placeholder 2">
            <a:extLst>
              <a:ext uri="{FF2B5EF4-FFF2-40B4-BE49-F238E27FC236}">
                <a16:creationId xmlns:a16="http://schemas.microsoft.com/office/drawing/2014/main" id="{74C5C11D-732E-0A4D-B019-E9CF8809BA7D}"/>
              </a:ext>
            </a:extLst>
          </p:cNvPr>
          <p:cNvSpPr>
            <a:spLocks noGrp="1"/>
          </p:cNvSpPr>
          <p:nvPr>
            <p:ph type="body" sz="quarter" idx="13"/>
          </p:nvPr>
        </p:nvSpPr>
        <p:spPr/>
        <p:txBody>
          <a:bodyPr/>
          <a:lstStyle/>
          <a:p>
            <a:r>
              <a:rPr lang="en-US" dirty="0"/>
              <a:t>By default, nested Instance Specs become nested JSON Objects. To create an Array, apply &lt;&lt;Array&gt;&gt; stereotype:</a:t>
            </a:r>
          </a:p>
        </p:txBody>
      </p:sp>
      <p:sp>
        <p:nvSpPr>
          <p:cNvPr id="5" name="Footer Placeholder 4">
            <a:extLst>
              <a:ext uri="{FF2B5EF4-FFF2-40B4-BE49-F238E27FC236}">
                <a16:creationId xmlns:a16="http://schemas.microsoft.com/office/drawing/2014/main" id="{A5EE47B7-3D2D-7847-AC40-02C4D040AEA4}"/>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7055EF00-3C8E-084E-BD49-93E6C9CD7573}"/>
              </a:ext>
            </a:extLst>
          </p:cNvPr>
          <p:cNvSpPr>
            <a:spLocks noGrp="1"/>
          </p:cNvSpPr>
          <p:nvPr>
            <p:ph type="sldNum" sz="quarter" idx="11"/>
          </p:nvPr>
        </p:nvSpPr>
        <p:spPr/>
        <p:txBody>
          <a:bodyPr/>
          <a:lstStyle/>
          <a:p>
            <a:fld id="{59395FB3-9C97-154F-86B2-7E381B951268}" type="slidenum">
              <a:rPr lang="en-US" smtClean="0"/>
              <a:pPr/>
              <a:t>13</a:t>
            </a:fld>
            <a:endParaRPr lang="en-US" dirty="0"/>
          </a:p>
        </p:txBody>
      </p:sp>
      <p:pic>
        <p:nvPicPr>
          <p:cNvPr id="7" name="Picture 6">
            <a:extLst>
              <a:ext uri="{FF2B5EF4-FFF2-40B4-BE49-F238E27FC236}">
                <a16:creationId xmlns:a16="http://schemas.microsoft.com/office/drawing/2014/main" id="{29DED6F3-8896-3D4D-8C42-44347B00194E}"/>
              </a:ext>
            </a:extLst>
          </p:cNvPr>
          <p:cNvPicPr>
            <a:picLocks noChangeAspect="1"/>
          </p:cNvPicPr>
          <p:nvPr/>
        </p:nvPicPr>
        <p:blipFill>
          <a:blip r:embed="rId2"/>
          <a:stretch>
            <a:fillRect/>
          </a:stretch>
        </p:blipFill>
        <p:spPr>
          <a:xfrm>
            <a:off x="1635070" y="1859464"/>
            <a:ext cx="3715073" cy="2782386"/>
          </a:xfrm>
          <a:prstGeom prst="rect">
            <a:avLst/>
          </a:prstGeom>
        </p:spPr>
      </p:pic>
      <p:pic>
        <p:nvPicPr>
          <p:cNvPr id="8" name="Picture 7">
            <a:extLst>
              <a:ext uri="{FF2B5EF4-FFF2-40B4-BE49-F238E27FC236}">
                <a16:creationId xmlns:a16="http://schemas.microsoft.com/office/drawing/2014/main" id="{CEDDE4F8-8DF8-5341-A829-FA79B4DD6A81}"/>
              </a:ext>
            </a:extLst>
          </p:cNvPr>
          <p:cNvPicPr>
            <a:picLocks noChangeAspect="1"/>
          </p:cNvPicPr>
          <p:nvPr/>
        </p:nvPicPr>
        <p:blipFill>
          <a:blip r:embed="rId3"/>
          <a:stretch>
            <a:fillRect/>
          </a:stretch>
        </p:blipFill>
        <p:spPr>
          <a:xfrm>
            <a:off x="5669464" y="1755103"/>
            <a:ext cx="3255080" cy="2411170"/>
          </a:xfrm>
          <a:prstGeom prst="rect">
            <a:avLst/>
          </a:prstGeom>
        </p:spPr>
      </p:pic>
      <p:cxnSp>
        <p:nvCxnSpPr>
          <p:cNvPr id="10" name="Straight Arrow Connector 9">
            <a:extLst>
              <a:ext uri="{FF2B5EF4-FFF2-40B4-BE49-F238E27FC236}">
                <a16:creationId xmlns:a16="http://schemas.microsoft.com/office/drawing/2014/main" id="{09F53F4E-F8EB-B648-AD18-F9924C273C6E}"/>
              </a:ext>
            </a:extLst>
          </p:cNvPr>
          <p:cNvCxnSpPr/>
          <p:nvPr/>
        </p:nvCxnSpPr>
        <p:spPr bwMode="auto">
          <a:xfrm flipH="1">
            <a:off x="2394488" y="1735810"/>
            <a:ext cx="263471" cy="185980"/>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11E2D39D-0AC0-6A4B-9BFB-1F4087580B65}"/>
              </a:ext>
            </a:extLst>
          </p:cNvPr>
          <p:cNvCxnSpPr/>
          <p:nvPr/>
        </p:nvCxnSpPr>
        <p:spPr bwMode="auto">
          <a:xfrm flipH="1">
            <a:off x="7165268" y="1921790"/>
            <a:ext cx="263471" cy="185980"/>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98443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C5E504-71B1-1A49-A7DB-73984FF4323C}"/>
              </a:ext>
            </a:extLst>
          </p:cNvPr>
          <p:cNvSpPr>
            <a:spLocks noGrp="1"/>
          </p:cNvSpPr>
          <p:nvPr>
            <p:ph type="title"/>
          </p:nvPr>
        </p:nvSpPr>
        <p:spPr/>
        <p:txBody>
          <a:bodyPr/>
          <a:lstStyle/>
          <a:p>
            <a:r>
              <a:rPr lang="en-US" dirty="0"/>
              <a:t>Creating or Modifying New Config File Entries</a:t>
            </a:r>
          </a:p>
        </p:txBody>
      </p:sp>
      <p:sp>
        <p:nvSpPr>
          <p:cNvPr id="5" name="Footer Placeholder 4">
            <a:extLst>
              <a:ext uri="{FF2B5EF4-FFF2-40B4-BE49-F238E27FC236}">
                <a16:creationId xmlns:a16="http://schemas.microsoft.com/office/drawing/2014/main" id="{66367898-008E-4949-89AB-600D5F3DBCE0}"/>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219034E1-6632-2F49-94AA-27BC41DA8A4E}"/>
              </a:ext>
            </a:extLst>
          </p:cNvPr>
          <p:cNvSpPr>
            <a:spLocks noGrp="1"/>
          </p:cNvSpPr>
          <p:nvPr>
            <p:ph type="sldNum" sz="quarter" idx="11"/>
          </p:nvPr>
        </p:nvSpPr>
        <p:spPr/>
        <p:txBody>
          <a:bodyPr/>
          <a:lstStyle/>
          <a:p>
            <a:fld id="{59395FB3-9C97-154F-86B2-7E381B951268}" type="slidenum">
              <a:rPr lang="en-US" smtClean="0"/>
              <a:pPr/>
              <a:t>14</a:t>
            </a:fld>
            <a:endParaRPr lang="en-US" dirty="0"/>
          </a:p>
        </p:txBody>
      </p:sp>
    </p:spTree>
    <p:extLst>
      <p:ext uri="{BB962C8B-B14F-4D97-AF65-F5344CB8AC3E}">
        <p14:creationId xmlns:p14="http://schemas.microsoft.com/office/powerpoint/2010/main" val="2483473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p:txBody>
          <a:bodyPr/>
          <a:lstStyle/>
          <a:p>
            <a:r>
              <a:rPr lang="en-US" dirty="0"/>
              <a:t>Modifying an entry</a:t>
            </a:r>
          </a:p>
        </p:txBody>
      </p:sp>
      <p:sp>
        <p:nvSpPr>
          <p:cNvPr id="3" name="Text Placeholder 2">
            <a:extLst>
              <a:ext uri="{FF2B5EF4-FFF2-40B4-BE49-F238E27FC236}">
                <a16:creationId xmlns:a16="http://schemas.microsoft.com/office/drawing/2014/main" id="{9E8E0817-FE7B-B343-B835-31BE5BC95F78}"/>
              </a:ext>
            </a:extLst>
          </p:cNvPr>
          <p:cNvSpPr>
            <a:spLocks noGrp="1"/>
          </p:cNvSpPr>
          <p:nvPr>
            <p:ph type="body" sz="quarter" idx="13"/>
          </p:nvPr>
        </p:nvSpPr>
        <p:spPr>
          <a:xfrm>
            <a:off x="219455" y="1243584"/>
            <a:ext cx="8695877" cy="3252216"/>
          </a:xfrm>
        </p:spPr>
        <p:txBody>
          <a:bodyPr/>
          <a:lstStyle/>
          <a:p>
            <a:r>
              <a:rPr lang="en-US" dirty="0"/>
              <a:t>Lets, take an example – DNG – and add the capture of some custom attributes. Lets assume you know the property you want to capture is called </a:t>
            </a:r>
            <a:r>
              <a:rPr lang="en-US" i="1" dirty="0"/>
              <a:t>ASIL</a:t>
            </a:r>
            <a:r>
              <a:rPr lang="en-US" dirty="0"/>
              <a:t>, and you want to store that in a tag </a:t>
            </a:r>
            <a:r>
              <a:rPr lang="en-US" i="1" dirty="0"/>
              <a:t>ASIL Rating</a:t>
            </a:r>
          </a:p>
          <a:p>
            <a:endParaRPr lang="en-US" dirty="0"/>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15</a:t>
            </a:fld>
            <a:endParaRPr lang="en-US" dirty="0"/>
          </a:p>
        </p:txBody>
      </p:sp>
      <p:pic>
        <p:nvPicPr>
          <p:cNvPr id="7" name="Picture 6">
            <a:extLst>
              <a:ext uri="{FF2B5EF4-FFF2-40B4-BE49-F238E27FC236}">
                <a16:creationId xmlns:a16="http://schemas.microsoft.com/office/drawing/2014/main" id="{8CFDE405-BD78-4649-9C8E-7A1C7846E6E9}"/>
              </a:ext>
            </a:extLst>
          </p:cNvPr>
          <p:cNvPicPr>
            <a:picLocks noChangeAspect="1"/>
          </p:cNvPicPr>
          <p:nvPr/>
        </p:nvPicPr>
        <p:blipFill>
          <a:blip r:embed="rId2"/>
          <a:stretch>
            <a:fillRect/>
          </a:stretch>
        </p:blipFill>
        <p:spPr>
          <a:xfrm>
            <a:off x="352586" y="2426112"/>
            <a:ext cx="8438827" cy="1636929"/>
          </a:xfrm>
          <a:prstGeom prst="rect">
            <a:avLst/>
          </a:prstGeom>
        </p:spPr>
      </p:pic>
    </p:spTree>
    <p:extLst>
      <p:ext uri="{BB962C8B-B14F-4D97-AF65-F5344CB8AC3E}">
        <p14:creationId xmlns:p14="http://schemas.microsoft.com/office/powerpoint/2010/main" val="1969152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p:txBody>
          <a:bodyPr/>
          <a:lstStyle/>
          <a:p>
            <a:r>
              <a:rPr lang="en-US" dirty="0"/>
              <a:t>The tags section</a:t>
            </a:r>
          </a:p>
        </p:txBody>
      </p:sp>
      <p:sp>
        <p:nvSpPr>
          <p:cNvPr id="3" name="Text Placeholder 2">
            <a:extLst>
              <a:ext uri="{FF2B5EF4-FFF2-40B4-BE49-F238E27FC236}">
                <a16:creationId xmlns:a16="http://schemas.microsoft.com/office/drawing/2014/main" id="{9E8E0817-FE7B-B343-B835-31BE5BC95F78}"/>
              </a:ext>
            </a:extLst>
          </p:cNvPr>
          <p:cNvSpPr>
            <a:spLocks noGrp="1"/>
          </p:cNvSpPr>
          <p:nvPr>
            <p:ph type="body" sz="quarter" idx="13"/>
          </p:nvPr>
        </p:nvSpPr>
        <p:spPr>
          <a:xfrm>
            <a:off x="237811" y="755387"/>
            <a:ext cx="8695877" cy="3252216"/>
          </a:xfrm>
        </p:spPr>
        <p:txBody>
          <a:bodyPr/>
          <a:lstStyle/>
          <a:p>
            <a:r>
              <a:rPr lang="en-US" dirty="0"/>
              <a:t>The class model has a Tags section</a:t>
            </a:r>
          </a:p>
          <a:p>
            <a:r>
              <a:rPr lang="en-US" dirty="0"/>
              <a:t>In the sample, DNG has no Instance Spec for the Tags section (CM does if you want to look at an example) </a:t>
            </a:r>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16</a:t>
            </a:fld>
            <a:endParaRPr lang="en-US" dirty="0"/>
          </a:p>
        </p:txBody>
      </p:sp>
      <p:pic>
        <p:nvPicPr>
          <p:cNvPr id="8" name="Picture 7">
            <a:extLst>
              <a:ext uri="{FF2B5EF4-FFF2-40B4-BE49-F238E27FC236}">
                <a16:creationId xmlns:a16="http://schemas.microsoft.com/office/drawing/2014/main" id="{06307587-75E6-FF45-A47D-997A17642C59}"/>
              </a:ext>
            </a:extLst>
          </p:cNvPr>
          <p:cNvPicPr>
            <a:picLocks noChangeAspect="1"/>
          </p:cNvPicPr>
          <p:nvPr/>
        </p:nvPicPr>
        <p:blipFill>
          <a:blip r:embed="rId2"/>
          <a:stretch>
            <a:fillRect/>
          </a:stretch>
        </p:blipFill>
        <p:spPr>
          <a:xfrm>
            <a:off x="2165191" y="1560059"/>
            <a:ext cx="5272653" cy="2743308"/>
          </a:xfrm>
          <a:prstGeom prst="rect">
            <a:avLst/>
          </a:prstGeom>
        </p:spPr>
      </p:pic>
    </p:spTree>
    <p:extLst>
      <p:ext uri="{BB962C8B-B14F-4D97-AF65-F5344CB8AC3E}">
        <p14:creationId xmlns:p14="http://schemas.microsoft.com/office/powerpoint/2010/main" val="3233260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p:txBody>
          <a:bodyPr/>
          <a:lstStyle/>
          <a:p>
            <a:r>
              <a:rPr lang="en-US" dirty="0"/>
              <a:t>Adding a Tags Section IS</a:t>
            </a:r>
          </a:p>
        </p:txBody>
      </p:sp>
      <p:sp>
        <p:nvSpPr>
          <p:cNvPr id="3" name="Text Placeholder 2">
            <a:extLst>
              <a:ext uri="{FF2B5EF4-FFF2-40B4-BE49-F238E27FC236}">
                <a16:creationId xmlns:a16="http://schemas.microsoft.com/office/drawing/2014/main" id="{9E8E0817-FE7B-B343-B835-31BE5BC95F78}"/>
              </a:ext>
            </a:extLst>
          </p:cNvPr>
          <p:cNvSpPr>
            <a:spLocks noGrp="1"/>
          </p:cNvSpPr>
          <p:nvPr>
            <p:ph type="body" sz="quarter" idx="13"/>
          </p:nvPr>
        </p:nvSpPr>
        <p:spPr>
          <a:xfrm>
            <a:off x="219455" y="1243584"/>
            <a:ext cx="8695877" cy="3252216"/>
          </a:xfrm>
        </p:spPr>
        <p:txBody>
          <a:bodyPr/>
          <a:lstStyle/>
          <a:p>
            <a:r>
              <a:rPr lang="en-US" b="1" dirty="0"/>
              <a:t>Using Rhapsody</a:t>
            </a:r>
          </a:p>
          <a:p>
            <a:pPr marL="0" lvl="1" indent="0">
              <a:buNone/>
            </a:pPr>
            <a:r>
              <a:rPr lang="en-US" dirty="0"/>
              <a:t>We cannot simply add a new Instance Spec in the tree where we want it, instead this is a three stage process:</a:t>
            </a:r>
          </a:p>
          <a:p>
            <a:pPr marL="514352" lvl="1" indent="-342900">
              <a:buFont typeface="+mj-lt"/>
              <a:buAutoNum type="arabicPeriod"/>
            </a:pPr>
            <a:r>
              <a:rPr lang="en-US" dirty="0"/>
              <a:t>Create the Instance Spec </a:t>
            </a:r>
          </a:p>
          <a:p>
            <a:pPr marL="514352" lvl="1" indent="-342900">
              <a:buFont typeface="+mj-lt"/>
              <a:buAutoNum type="arabicPeriod"/>
            </a:pPr>
            <a:r>
              <a:rPr lang="en-US" dirty="0"/>
              <a:t>Create a new slot where we want the instance spec to go</a:t>
            </a:r>
          </a:p>
          <a:p>
            <a:pPr marL="514352" lvl="1" indent="-342900">
              <a:buFont typeface="+mj-lt"/>
              <a:buAutoNum type="arabicPeriod"/>
            </a:pPr>
            <a:r>
              <a:rPr lang="en-US" dirty="0"/>
              <a:t>Map the slot to the instance spec created in (1) – Rhapsody will then move it into the correct place in the tree</a:t>
            </a:r>
          </a:p>
          <a:p>
            <a:r>
              <a:rPr lang="en-US" b="1" dirty="0"/>
              <a:t>Using Automation</a:t>
            </a:r>
          </a:p>
          <a:p>
            <a:r>
              <a:rPr lang="en-US" dirty="0"/>
              <a:t>The Instance Specification Toolkit does (1) and (3) in a single click – see example later</a:t>
            </a:r>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17</a:t>
            </a:fld>
            <a:endParaRPr lang="en-US" dirty="0"/>
          </a:p>
        </p:txBody>
      </p:sp>
    </p:spTree>
    <p:extLst>
      <p:ext uri="{BB962C8B-B14F-4D97-AF65-F5344CB8AC3E}">
        <p14:creationId xmlns:p14="http://schemas.microsoft.com/office/powerpoint/2010/main" val="284678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p:txBody>
          <a:bodyPr/>
          <a:lstStyle/>
          <a:p>
            <a:r>
              <a:rPr lang="en-US" dirty="0"/>
              <a:t>Adding a Tags Section IS - 1</a:t>
            </a:r>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18</a:t>
            </a:fld>
            <a:endParaRPr lang="en-US" dirty="0"/>
          </a:p>
        </p:txBody>
      </p:sp>
      <p:pic>
        <p:nvPicPr>
          <p:cNvPr id="4" name="Picture 3">
            <a:extLst>
              <a:ext uri="{FF2B5EF4-FFF2-40B4-BE49-F238E27FC236}">
                <a16:creationId xmlns:a16="http://schemas.microsoft.com/office/drawing/2014/main" id="{C03835F0-8879-DC45-AF79-B6BD630CE2F9}"/>
              </a:ext>
            </a:extLst>
          </p:cNvPr>
          <p:cNvPicPr>
            <a:picLocks noChangeAspect="1"/>
          </p:cNvPicPr>
          <p:nvPr/>
        </p:nvPicPr>
        <p:blipFill>
          <a:blip r:embed="rId2"/>
          <a:stretch>
            <a:fillRect/>
          </a:stretch>
        </p:blipFill>
        <p:spPr>
          <a:xfrm>
            <a:off x="228666" y="603504"/>
            <a:ext cx="3124953" cy="719235"/>
          </a:xfrm>
          <a:prstGeom prst="rect">
            <a:avLst/>
          </a:prstGeom>
        </p:spPr>
      </p:pic>
      <p:pic>
        <p:nvPicPr>
          <p:cNvPr id="7" name="Picture 6">
            <a:extLst>
              <a:ext uri="{FF2B5EF4-FFF2-40B4-BE49-F238E27FC236}">
                <a16:creationId xmlns:a16="http://schemas.microsoft.com/office/drawing/2014/main" id="{78A06BB4-388F-334C-910D-58D0EBB07CDF}"/>
              </a:ext>
            </a:extLst>
          </p:cNvPr>
          <p:cNvPicPr>
            <a:picLocks noChangeAspect="1"/>
          </p:cNvPicPr>
          <p:nvPr/>
        </p:nvPicPr>
        <p:blipFill>
          <a:blip r:embed="rId3"/>
          <a:stretch>
            <a:fillRect/>
          </a:stretch>
        </p:blipFill>
        <p:spPr>
          <a:xfrm>
            <a:off x="4076053" y="779381"/>
            <a:ext cx="2206033" cy="543358"/>
          </a:xfrm>
          <a:prstGeom prst="rect">
            <a:avLst/>
          </a:prstGeom>
        </p:spPr>
      </p:pic>
      <p:pic>
        <p:nvPicPr>
          <p:cNvPr id="8" name="Picture 7">
            <a:extLst>
              <a:ext uri="{FF2B5EF4-FFF2-40B4-BE49-F238E27FC236}">
                <a16:creationId xmlns:a16="http://schemas.microsoft.com/office/drawing/2014/main" id="{E2A74F3E-BD3A-E349-AC48-38A8A17CF8A4}"/>
              </a:ext>
            </a:extLst>
          </p:cNvPr>
          <p:cNvPicPr>
            <a:picLocks noChangeAspect="1"/>
          </p:cNvPicPr>
          <p:nvPr/>
        </p:nvPicPr>
        <p:blipFill>
          <a:blip r:embed="rId4"/>
          <a:stretch>
            <a:fillRect/>
          </a:stretch>
        </p:blipFill>
        <p:spPr>
          <a:xfrm>
            <a:off x="138443" y="1725075"/>
            <a:ext cx="3305398" cy="2065874"/>
          </a:xfrm>
          <a:prstGeom prst="rect">
            <a:avLst/>
          </a:prstGeom>
        </p:spPr>
      </p:pic>
      <p:pic>
        <p:nvPicPr>
          <p:cNvPr id="9" name="Picture 8">
            <a:extLst>
              <a:ext uri="{FF2B5EF4-FFF2-40B4-BE49-F238E27FC236}">
                <a16:creationId xmlns:a16="http://schemas.microsoft.com/office/drawing/2014/main" id="{066585FC-8A55-9E4F-B37E-1785BAEEAD08}"/>
              </a:ext>
            </a:extLst>
          </p:cNvPr>
          <p:cNvPicPr>
            <a:picLocks noChangeAspect="1"/>
          </p:cNvPicPr>
          <p:nvPr/>
        </p:nvPicPr>
        <p:blipFill>
          <a:blip r:embed="rId5"/>
          <a:stretch>
            <a:fillRect/>
          </a:stretch>
        </p:blipFill>
        <p:spPr>
          <a:xfrm>
            <a:off x="3531993" y="2085142"/>
            <a:ext cx="2638694" cy="1244518"/>
          </a:xfrm>
          <a:prstGeom prst="rect">
            <a:avLst/>
          </a:prstGeom>
        </p:spPr>
      </p:pic>
      <p:pic>
        <p:nvPicPr>
          <p:cNvPr id="10" name="Picture 9">
            <a:extLst>
              <a:ext uri="{FF2B5EF4-FFF2-40B4-BE49-F238E27FC236}">
                <a16:creationId xmlns:a16="http://schemas.microsoft.com/office/drawing/2014/main" id="{A2630C5D-1DC2-5349-8764-86CC58DCB479}"/>
              </a:ext>
            </a:extLst>
          </p:cNvPr>
          <p:cNvPicPr>
            <a:picLocks noChangeAspect="1"/>
          </p:cNvPicPr>
          <p:nvPr/>
        </p:nvPicPr>
        <p:blipFill>
          <a:blip r:embed="rId6"/>
          <a:stretch>
            <a:fillRect/>
          </a:stretch>
        </p:blipFill>
        <p:spPr>
          <a:xfrm>
            <a:off x="6258839" y="2177381"/>
            <a:ext cx="2708857" cy="2051477"/>
          </a:xfrm>
          <a:prstGeom prst="rect">
            <a:avLst/>
          </a:prstGeom>
        </p:spPr>
      </p:pic>
      <p:cxnSp>
        <p:nvCxnSpPr>
          <p:cNvPr id="14" name="Straight Arrow Connector 13">
            <a:extLst>
              <a:ext uri="{FF2B5EF4-FFF2-40B4-BE49-F238E27FC236}">
                <a16:creationId xmlns:a16="http://schemas.microsoft.com/office/drawing/2014/main" id="{BD7E213E-F5C9-AC46-9D6B-5926B094DD6D}"/>
              </a:ext>
            </a:extLst>
          </p:cNvPr>
          <p:cNvCxnSpPr>
            <a:endCxn id="7" idx="1"/>
          </p:cNvCxnSpPr>
          <p:nvPr/>
        </p:nvCxnSpPr>
        <p:spPr bwMode="auto">
          <a:xfrm flipV="1">
            <a:off x="3254644" y="1051060"/>
            <a:ext cx="821409" cy="37131"/>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a:extLst>
              <a:ext uri="{FF2B5EF4-FFF2-40B4-BE49-F238E27FC236}">
                <a16:creationId xmlns:a16="http://schemas.microsoft.com/office/drawing/2014/main" id="{580F2404-25E8-A940-891F-A21324B7D259}"/>
              </a:ext>
            </a:extLst>
          </p:cNvPr>
          <p:cNvCxnSpPr/>
          <p:nvPr/>
        </p:nvCxnSpPr>
        <p:spPr bwMode="auto">
          <a:xfrm flipH="1" flipV="1">
            <a:off x="2154264" y="3440624"/>
            <a:ext cx="387458" cy="380138"/>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3" name="TextBox 2">
            <a:extLst>
              <a:ext uri="{FF2B5EF4-FFF2-40B4-BE49-F238E27FC236}">
                <a16:creationId xmlns:a16="http://schemas.microsoft.com/office/drawing/2014/main" id="{49B3CF99-B551-AA40-9212-3A98FE7F7062}"/>
              </a:ext>
            </a:extLst>
          </p:cNvPr>
          <p:cNvSpPr txBox="1"/>
          <p:nvPr/>
        </p:nvSpPr>
        <p:spPr>
          <a:xfrm>
            <a:off x="6648773" y="4490751"/>
            <a:ext cx="2058577" cy="307777"/>
          </a:xfrm>
          <a:prstGeom prst="rect">
            <a:avLst/>
          </a:prstGeom>
          <a:noFill/>
        </p:spPr>
        <p:txBody>
          <a:bodyPr wrap="none" rtlCol="0">
            <a:spAutoFit/>
          </a:bodyPr>
          <a:lstStyle/>
          <a:p>
            <a:pPr algn="l"/>
            <a:r>
              <a:rPr lang="en-US" sz="1400" dirty="0">
                <a:solidFill>
                  <a:schemeClr val="tx1"/>
                </a:solidFill>
                <a:latin typeface="IBM Plex Sans" charset="0"/>
                <a:ea typeface="IBM Plex Sans" charset="0"/>
                <a:cs typeface="IBM Plex Sans" charset="0"/>
              </a:rPr>
              <a:t>A Tag IS is also created</a:t>
            </a:r>
          </a:p>
        </p:txBody>
      </p:sp>
      <p:cxnSp>
        <p:nvCxnSpPr>
          <p:cNvPr id="12" name="Straight Arrow Connector 11">
            <a:extLst>
              <a:ext uri="{FF2B5EF4-FFF2-40B4-BE49-F238E27FC236}">
                <a16:creationId xmlns:a16="http://schemas.microsoft.com/office/drawing/2014/main" id="{993B15F3-0445-214D-8D97-209A27AFD45C}"/>
              </a:ext>
            </a:extLst>
          </p:cNvPr>
          <p:cNvCxnSpPr>
            <a:cxnSpLocks/>
            <a:stCxn id="3" idx="0"/>
          </p:cNvCxnSpPr>
          <p:nvPr/>
        </p:nvCxnSpPr>
        <p:spPr bwMode="auto">
          <a:xfrm flipV="1">
            <a:off x="7678062" y="3630693"/>
            <a:ext cx="322905" cy="860058"/>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51263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a:xfrm>
            <a:off x="210312" y="201168"/>
            <a:ext cx="5090108" cy="804672"/>
          </a:xfrm>
        </p:spPr>
        <p:txBody>
          <a:bodyPr/>
          <a:lstStyle/>
          <a:p>
            <a:r>
              <a:rPr lang="en-US" dirty="0"/>
              <a:t>Adding a Tags Section IS – 1.1</a:t>
            </a:r>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19</a:t>
            </a:fld>
            <a:endParaRPr lang="en-US" dirty="0"/>
          </a:p>
        </p:txBody>
      </p:sp>
      <p:sp>
        <p:nvSpPr>
          <p:cNvPr id="3" name="TextBox 2">
            <a:extLst>
              <a:ext uri="{FF2B5EF4-FFF2-40B4-BE49-F238E27FC236}">
                <a16:creationId xmlns:a16="http://schemas.microsoft.com/office/drawing/2014/main" id="{49B3CF99-B551-AA40-9212-3A98FE7F7062}"/>
              </a:ext>
            </a:extLst>
          </p:cNvPr>
          <p:cNvSpPr txBox="1"/>
          <p:nvPr/>
        </p:nvSpPr>
        <p:spPr>
          <a:xfrm>
            <a:off x="2991173" y="4469492"/>
            <a:ext cx="5415265" cy="307777"/>
          </a:xfrm>
          <a:prstGeom prst="rect">
            <a:avLst/>
          </a:prstGeom>
          <a:noFill/>
        </p:spPr>
        <p:txBody>
          <a:bodyPr wrap="none" rtlCol="0">
            <a:spAutoFit/>
          </a:bodyPr>
          <a:lstStyle/>
          <a:p>
            <a:pPr algn="l"/>
            <a:r>
              <a:rPr lang="en-US" sz="1400" dirty="0">
                <a:solidFill>
                  <a:schemeClr val="tx1"/>
                </a:solidFill>
                <a:latin typeface="IBM Plex Sans" charset="0"/>
                <a:ea typeface="IBM Plex Sans" charset="0"/>
                <a:cs typeface="IBM Plex Sans" charset="0"/>
              </a:rPr>
              <a:t>The JSON Object name comes from a </a:t>
            </a:r>
            <a:r>
              <a:rPr lang="en-US" sz="1400" b="1" dirty="0">
                <a:solidFill>
                  <a:schemeClr val="tx1"/>
                </a:solidFill>
                <a:latin typeface="IBM Plex Sans" charset="0"/>
                <a:ea typeface="IBM Plex Sans" charset="0"/>
                <a:cs typeface="IBM Plex Sans" charset="0"/>
              </a:rPr>
              <a:t>name</a:t>
            </a:r>
            <a:r>
              <a:rPr lang="en-US" sz="1400" dirty="0">
                <a:solidFill>
                  <a:schemeClr val="tx1"/>
                </a:solidFill>
                <a:latin typeface="IBM Plex Sans" charset="0"/>
                <a:ea typeface="IBM Plex Sans" charset="0"/>
                <a:cs typeface="IBM Plex Sans" charset="0"/>
              </a:rPr>
              <a:t> tag we manually add </a:t>
            </a:r>
          </a:p>
        </p:txBody>
      </p:sp>
      <p:sp>
        <p:nvSpPr>
          <p:cNvPr id="15" name="TextBox 14">
            <a:extLst>
              <a:ext uri="{FF2B5EF4-FFF2-40B4-BE49-F238E27FC236}">
                <a16:creationId xmlns:a16="http://schemas.microsoft.com/office/drawing/2014/main" id="{43807E68-156A-8D4C-BE7D-CC0C7BE2C877}"/>
              </a:ext>
            </a:extLst>
          </p:cNvPr>
          <p:cNvSpPr txBox="1"/>
          <p:nvPr/>
        </p:nvSpPr>
        <p:spPr>
          <a:xfrm>
            <a:off x="2840607" y="1321365"/>
            <a:ext cx="6152646" cy="307777"/>
          </a:xfrm>
          <a:prstGeom prst="rect">
            <a:avLst/>
          </a:prstGeom>
          <a:noFill/>
        </p:spPr>
        <p:txBody>
          <a:bodyPr wrap="none" rtlCol="0">
            <a:spAutoFit/>
          </a:bodyPr>
          <a:lstStyle/>
          <a:p>
            <a:pPr algn="l"/>
            <a:r>
              <a:rPr lang="en-US" sz="1400" dirty="0">
                <a:solidFill>
                  <a:schemeClr val="tx1"/>
                </a:solidFill>
                <a:latin typeface="IBM Plex Sans" charset="0"/>
                <a:ea typeface="IBM Plex Sans" charset="0"/>
                <a:cs typeface="IBM Plex Sans" charset="0"/>
              </a:rPr>
              <a:t>The value of the property attribute is the OSLC property we want to capture</a:t>
            </a:r>
          </a:p>
        </p:txBody>
      </p:sp>
      <p:pic>
        <p:nvPicPr>
          <p:cNvPr id="11" name="Picture 10">
            <a:extLst>
              <a:ext uri="{FF2B5EF4-FFF2-40B4-BE49-F238E27FC236}">
                <a16:creationId xmlns:a16="http://schemas.microsoft.com/office/drawing/2014/main" id="{D5E88A48-D0A7-A34E-A45D-83E00228A770}"/>
              </a:ext>
            </a:extLst>
          </p:cNvPr>
          <p:cNvPicPr>
            <a:picLocks noChangeAspect="1"/>
          </p:cNvPicPr>
          <p:nvPr/>
        </p:nvPicPr>
        <p:blipFill>
          <a:blip r:embed="rId2"/>
          <a:stretch>
            <a:fillRect/>
          </a:stretch>
        </p:blipFill>
        <p:spPr>
          <a:xfrm>
            <a:off x="357968" y="1562837"/>
            <a:ext cx="3530600" cy="1816100"/>
          </a:xfrm>
          <a:prstGeom prst="rect">
            <a:avLst/>
          </a:prstGeom>
        </p:spPr>
      </p:pic>
      <p:cxnSp>
        <p:nvCxnSpPr>
          <p:cNvPr id="17" name="Straight Arrow Connector 16">
            <a:extLst>
              <a:ext uri="{FF2B5EF4-FFF2-40B4-BE49-F238E27FC236}">
                <a16:creationId xmlns:a16="http://schemas.microsoft.com/office/drawing/2014/main" id="{B6C6CBC4-297C-164F-8130-52D69DADF5D2}"/>
              </a:ext>
            </a:extLst>
          </p:cNvPr>
          <p:cNvCxnSpPr/>
          <p:nvPr/>
        </p:nvCxnSpPr>
        <p:spPr bwMode="auto">
          <a:xfrm flipH="1">
            <a:off x="3270142" y="1658319"/>
            <a:ext cx="1239865" cy="1084662"/>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a:extLst>
              <a:ext uri="{FF2B5EF4-FFF2-40B4-BE49-F238E27FC236}">
                <a16:creationId xmlns:a16="http://schemas.microsoft.com/office/drawing/2014/main" id="{DB57B2C5-42D1-8544-882B-218A3732939C}"/>
              </a:ext>
            </a:extLst>
          </p:cNvPr>
          <p:cNvCxnSpPr/>
          <p:nvPr/>
        </p:nvCxnSpPr>
        <p:spPr bwMode="auto">
          <a:xfrm flipH="1" flipV="1">
            <a:off x="3533614" y="3378937"/>
            <a:ext cx="906650" cy="1090555"/>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01663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a:xfrm>
            <a:off x="210312" y="201168"/>
            <a:ext cx="5090108" cy="804672"/>
          </a:xfrm>
        </p:spPr>
        <p:txBody>
          <a:bodyPr/>
          <a:lstStyle/>
          <a:p>
            <a:r>
              <a:rPr lang="en-US" dirty="0"/>
              <a:t>Adding a Tags Section IS – 2</a:t>
            </a:r>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20</a:t>
            </a:fld>
            <a:endParaRPr lang="en-US" dirty="0"/>
          </a:p>
        </p:txBody>
      </p:sp>
      <p:pic>
        <p:nvPicPr>
          <p:cNvPr id="4" name="Picture 3">
            <a:extLst>
              <a:ext uri="{FF2B5EF4-FFF2-40B4-BE49-F238E27FC236}">
                <a16:creationId xmlns:a16="http://schemas.microsoft.com/office/drawing/2014/main" id="{B1B975C1-5BE9-6249-954D-43154094ED2E}"/>
              </a:ext>
            </a:extLst>
          </p:cNvPr>
          <p:cNvPicPr>
            <a:picLocks noChangeAspect="1"/>
          </p:cNvPicPr>
          <p:nvPr/>
        </p:nvPicPr>
        <p:blipFill>
          <a:blip r:embed="rId2"/>
          <a:stretch>
            <a:fillRect/>
          </a:stretch>
        </p:blipFill>
        <p:spPr>
          <a:xfrm>
            <a:off x="270036" y="879156"/>
            <a:ext cx="3763577" cy="1691008"/>
          </a:xfrm>
          <a:prstGeom prst="rect">
            <a:avLst/>
          </a:prstGeom>
        </p:spPr>
      </p:pic>
      <p:pic>
        <p:nvPicPr>
          <p:cNvPr id="7" name="Picture 6">
            <a:extLst>
              <a:ext uri="{FF2B5EF4-FFF2-40B4-BE49-F238E27FC236}">
                <a16:creationId xmlns:a16="http://schemas.microsoft.com/office/drawing/2014/main" id="{F52DB677-888E-5A4E-9193-14388A18A7A6}"/>
              </a:ext>
            </a:extLst>
          </p:cNvPr>
          <p:cNvPicPr>
            <a:picLocks noChangeAspect="1"/>
          </p:cNvPicPr>
          <p:nvPr/>
        </p:nvPicPr>
        <p:blipFill>
          <a:blip r:embed="rId3"/>
          <a:stretch>
            <a:fillRect/>
          </a:stretch>
        </p:blipFill>
        <p:spPr>
          <a:xfrm>
            <a:off x="4835614" y="522387"/>
            <a:ext cx="3276444" cy="2902738"/>
          </a:xfrm>
          <a:prstGeom prst="rect">
            <a:avLst/>
          </a:prstGeom>
        </p:spPr>
      </p:pic>
      <p:pic>
        <p:nvPicPr>
          <p:cNvPr id="8" name="Picture 7">
            <a:extLst>
              <a:ext uri="{FF2B5EF4-FFF2-40B4-BE49-F238E27FC236}">
                <a16:creationId xmlns:a16="http://schemas.microsoft.com/office/drawing/2014/main" id="{24240021-24E3-6043-976B-18A0B744137F}"/>
              </a:ext>
            </a:extLst>
          </p:cNvPr>
          <p:cNvPicPr>
            <a:picLocks noChangeAspect="1"/>
          </p:cNvPicPr>
          <p:nvPr/>
        </p:nvPicPr>
        <p:blipFill>
          <a:blip r:embed="rId4"/>
          <a:stretch>
            <a:fillRect/>
          </a:stretch>
        </p:blipFill>
        <p:spPr>
          <a:xfrm>
            <a:off x="2655377" y="3603599"/>
            <a:ext cx="5105400" cy="889000"/>
          </a:xfrm>
          <a:prstGeom prst="rect">
            <a:avLst/>
          </a:prstGeom>
        </p:spPr>
      </p:pic>
      <p:cxnSp>
        <p:nvCxnSpPr>
          <p:cNvPr id="13" name="Straight Arrow Connector 12">
            <a:extLst>
              <a:ext uri="{FF2B5EF4-FFF2-40B4-BE49-F238E27FC236}">
                <a16:creationId xmlns:a16="http://schemas.microsoft.com/office/drawing/2014/main" id="{F46D2E9B-E66D-1F4D-AE42-5BCB92A5741E}"/>
              </a:ext>
            </a:extLst>
          </p:cNvPr>
          <p:cNvCxnSpPr/>
          <p:nvPr/>
        </p:nvCxnSpPr>
        <p:spPr bwMode="auto">
          <a:xfrm flipV="1">
            <a:off x="5360144" y="2624407"/>
            <a:ext cx="839178" cy="111043"/>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67148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8019-66B8-AE46-8BCA-5382995379DA}"/>
              </a:ext>
            </a:extLst>
          </p:cNvPr>
          <p:cNvSpPr>
            <a:spLocks noGrp="1"/>
          </p:cNvSpPr>
          <p:nvPr>
            <p:ph type="title"/>
          </p:nvPr>
        </p:nvSpPr>
        <p:spPr>
          <a:xfrm>
            <a:off x="210312" y="201168"/>
            <a:ext cx="5090108" cy="804672"/>
          </a:xfrm>
        </p:spPr>
        <p:txBody>
          <a:bodyPr/>
          <a:lstStyle/>
          <a:p>
            <a:r>
              <a:rPr lang="en-US" dirty="0"/>
              <a:t>Adding a Tags Section IS – 3</a:t>
            </a:r>
          </a:p>
        </p:txBody>
      </p:sp>
      <p:sp>
        <p:nvSpPr>
          <p:cNvPr id="5" name="Footer Placeholder 4">
            <a:extLst>
              <a:ext uri="{FF2B5EF4-FFF2-40B4-BE49-F238E27FC236}">
                <a16:creationId xmlns:a16="http://schemas.microsoft.com/office/drawing/2014/main" id="{E49E93A3-2BCE-DA40-8F35-CB6B5FF519FF}"/>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8515CB98-5260-5B40-9473-77B7C8320FDB}"/>
              </a:ext>
            </a:extLst>
          </p:cNvPr>
          <p:cNvSpPr>
            <a:spLocks noGrp="1"/>
          </p:cNvSpPr>
          <p:nvPr>
            <p:ph type="sldNum" sz="quarter" idx="11"/>
          </p:nvPr>
        </p:nvSpPr>
        <p:spPr/>
        <p:txBody>
          <a:bodyPr/>
          <a:lstStyle/>
          <a:p>
            <a:fld id="{59395FB3-9C97-154F-86B2-7E381B951268}" type="slidenum">
              <a:rPr lang="en-US" smtClean="0"/>
              <a:pPr/>
              <a:t>21</a:t>
            </a:fld>
            <a:endParaRPr lang="en-US" dirty="0"/>
          </a:p>
        </p:txBody>
      </p:sp>
      <p:pic>
        <p:nvPicPr>
          <p:cNvPr id="9" name="Picture 8">
            <a:extLst>
              <a:ext uri="{FF2B5EF4-FFF2-40B4-BE49-F238E27FC236}">
                <a16:creationId xmlns:a16="http://schemas.microsoft.com/office/drawing/2014/main" id="{BB550CDC-95ED-F348-BE64-110617496629}"/>
              </a:ext>
            </a:extLst>
          </p:cNvPr>
          <p:cNvPicPr>
            <a:picLocks noChangeAspect="1"/>
          </p:cNvPicPr>
          <p:nvPr/>
        </p:nvPicPr>
        <p:blipFill>
          <a:blip r:embed="rId2"/>
          <a:stretch>
            <a:fillRect/>
          </a:stretch>
        </p:blipFill>
        <p:spPr>
          <a:xfrm>
            <a:off x="353662" y="798505"/>
            <a:ext cx="3699930" cy="1564274"/>
          </a:xfrm>
          <a:prstGeom prst="rect">
            <a:avLst/>
          </a:prstGeom>
        </p:spPr>
      </p:pic>
      <p:pic>
        <p:nvPicPr>
          <p:cNvPr id="10" name="Picture 9">
            <a:extLst>
              <a:ext uri="{FF2B5EF4-FFF2-40B4-BE49-F238E27FC236}">
                <a16:creationId xmlns:a16="http://schemas.microsoft.com/office/drawing/2014/main" id="{E46294B1-BF81-B144-A447-C2D219D04DDB}"/>
              </a:ext>
            </a:extLst>
          </p:cNvPr>
          <p:cNvPicPr>
            <a:picLocks noChangeAspect="1"/>
          </p:cNvPicPr>
          <p:nvPr/>
        </p:nvPicPr>
        <p:blipFill>
          <a:blip r:embed="rId3"/>
          <a:stretch>
            <a:fillRect/>
          </a:stretch>
        </p:blipFill>
        <p:spPr>
          <a:xfrm>
            <a:off x="3925654" y="1580642"/>
            <a:ext cx="4989679" cy="3066220"/>
          </a:xfrm>
          <a:prstGeom prst="rect">
            <a:avLst/>
          </a:prstGeom>
        </p:spPr>
      </p:pic>
      <p:cxnSp>
        <p:nvCxnSpPr>
          <p:cNvPr id="11" name="Straight Arrow Connector 10">
            <a:extLst>
              <a:ext uri="{FF2B5EF4-FFF2-40B4-BE49-F238E27FC236}">
                <a16:creationId xmlns:a16="http://schemas.microsoft.com/office/drawing/2014/main" id="{949411ED-7305-B24C-8A44-1C2AE657809B}"/>
              </a:ext>
            </a:extLst>
          </p:cNvPr>
          <p:cNvCxnSpPr/>
          <p:nvPr/>
        </p:nvCxnSpPr>
        <p:spPr bwMode="auto">
          <a:xfrm flipV="1">
            <a:off x="1208868" y="1952786"/>
            <a:ext cx="503695" cy="54245"/>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E0B840D6-71BC-4845-BB97-954CBA6E3983}"/>
              </a:ext>
            </a:extLst>
          </p:cNvPr>
          <p:cNvSpPr txBox="1"/>
          <p:nvPr/>
        </p:nvSpPr>
        <p:spPr>
          <a:xfrm>
            <a:off x="591662" y="3309725"/>
            <a:ext cx="3388741" cy="523220"/>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After selecting DNG Tags, Rhapsody moves that node to the tree:</a:t>
            </a:r>
          </a:p>
        </p:txBody>
      </p:sp>
    </p:spTree>
    <p:extLst>
      <p:ext uri="{BB962C8B-B14F-4D97-AF65-F5344CB8AC3E}">
        <p14:creationId xmlns:p14="http://schemas.microsoft.com/office/powerpoint/2010/main" val="3749383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60EF-A144-6448-AAA6-FA42E4D7E6D2}"/>
              </a:ext>
            </a:extLst>
          </p:cNvPr>
          <p:cNvSpPr>
            <a:spLocks noGrp="1"/>
          </p:cNvSpPr>
          <p:nvPr>
            <p:ph type="title"/>
          </p:nvPr>
        </p:nvSpPr>
        <p:spPr/>
        <p:txBody>
          <a:bodyPr/>
          <a:lstStyle/>
          <a:p>
            <a:r>
              <a:rPr lang="en-US" dirty="0"/>
              <a:t>Adding a Tags section using the toolkit</a:t>
            </a:r>
          </a:p>
        </p:txBody>
      </p:sp>
      <p:sp>
        <p:nvSpPr>
          <p:cNvPr id="5" name="Footer Placeholder 4">
            <a:extLst>
              <a:ext uri="{FF2B5EF4-FFF2-40B4-BE49-F238E27FC236}">
                <a16:creationId xmlns:a16="http://schemas.microsoft.com/office/drawing/2014/main" id="{5CC22F07-C99C-5645-A1AE-0605C7838B60}"/>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FA22780F-786A-D84F-A846-600CDB32DB10}"/>
              </a:ext>
            </a:extLst>
          </p:cNvPr>
          <p:cNvSpPr>
            <a:spLocks noGrp="1"/>
          </p:cNvSpPr>
          <p:nvPr>
            <p:ph type="sldNum" sz="quarter" idx="11"/>
          </p:nvPr>
        </p:nvSpPr>
        <p:spPr/>
        <p:txBody>
          <a:bodyPr/>
          <a:lstStyle/>
          <a:p>
            <a:fld id="{59395FB3-9C97-154F-86B2-7E381B951268}" type="slidenum">
              <a:rPr lang="en-US" smtClean="0"/>
              <a:pPr/>
              <a:t>22</a:t>
            </a:fld>
            <a:endParaRPr lang="en-US" dirty="0"/>
          </a:p>
        </p:txBody>
      </p:sp>
      <p:pic>
        <p:nvPicPr>
          <p:cNvPr id="7" name="Picture 6">
            <a:extLst>
              <a:ext uri="{FF2B5EF4-FFF2-40B4-BE49-F238E27FC236}">
                <a16:creationId xmlns:a16="http://schemas.microsoft.com/office/drawing/2014/main" id="{76484676-B822-1944-8FB2-90F99483E7AC}"/>
              </a:ext>
            </a:extLst>
          </p:cNvPr>
          <p:cNvPicPr>
            <a:picLocks noChangeAspect="1"/>
          </p:cNvPicPr>
          <p:nvPr/>
        </p:nvPicPr>
        <p:blipFill>
          <a:blip r:embed="rId2"/>
          <a:stretch>
            <a:fillRect/>
          </a:stretch>
        </p:blipFill>
        <p:spPr>
          <a:xfrm>
            <a:off x="2440326" y="603504"/>
            <a:ext cx="2801679" cy="1258819"/>
          </a:xfrm>
          <a:prstGeom prst="rect">
            <a:avLst/>
          </a:prstGeom>
        </p:spPr>
      </p:pic>
      <p:pic>
        <p:nvPicPr>
          <p:cNvPr id="8" name="Picture 7">
            <a:extLst>
              <a:ext uri="{FF2B5EF4-FFF2-40B4-BE49-F238E27FC236}">
                <a16:creationId xmlns:a16="http://schemas.microsoft.com/office/drawing/2014/main" id="{B215E416-91F7-944E-9D41-DB383094AC67}"/>
              </a:ext>
            </a:extLst>
          </p:cNvPr>
          <p:cNvPicPr>
            <a:picLocks noChangeAspect="1"/>
          </p:cNvPicPr>
          <p:nvPr/>
        </p:nvPicPr>
        <p:blipFill>
          <a:blip r:embed="rId3"/>
          <a:stretch>
            <a:fillRect/>
          </a:stretch>
        </p:blipFill>
        <p:spPr>
          <a:xfrm>
            <a:off x="5302836" y="84094"/>
            <a:ext cx="2926270" cy="2592504"/>
          </a:xfrm>
          <a:prstGeom prst="rect">
            <a:avLst/>
          </a:prstGeom>
        </p:spPr>
      </p:pic>
      <p:cxnSp>
        <p:nvCxnSpPr>
          <p:cNvPr id="10" name="Straight Arrow Connector 9">
            <a:extLst>
              <a:ext uri="{FF2B5EF4-FFF2-40B4-BE49-F238E27FC236}">
                <a16:creationId xmlns:a16="http://schemas.microsoft.com/office/drawing/2014/main" id="{F3E27C97-A5EE-ED40-9777-75A848224DB1}"/>
              </a:ext>
            </a:extLst>
          </p:cNvPr>
          <p:cNvCxnSpPr>
            <a:cxnSpLocks/>
          </p:cNvCxnSpPr>
          <p:nvPr/>
        </p:nvCxnSpPr>
        <p:spPr bwMode="auto">
          <a:xfrm>
            <a:off x="4951220" y="1394406"/>
            <a:ext cx="1577130" cy="579350"/>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8B3ACF49-8B33-1B47-ABE2-99F9DC96A406}"/>
              </a:ext>
            </a:extLst>
          </p:cNvPr>
          <p:cNvPicPr>
            <a:picLocks noChangeAspect="1"/>
          </p:cNvPicPr>
          <p:nvPr/>
        </p:nvPicPr>
        <p:blipFill>
          <a:blip r:embed="rId4"/>
          <a:stretch>
            <a:fillRect/>
          </a:stretch>
        </p:blipFill>
        <p:spPr>
          <a:xfrm>
            <a:off x="1012293" y="2234482"/>
            <a:ext cx="4114735" cy="2724729"/>
          </a:xfrm>
          <a:prstGeom prst="rect">
            <a:avLst/>
          </a:prstGeom>
        </p:spPr>
      </p:pic>
      <p:pic>
        <p:nvPicPr>
          <p:cNvPr id="13" name="Picture 12">
            <a:extLst>
              <a:ext uri="{FF2B5EF4-FFF2-40B4-BE49-F238E27FC236}">
                <a16:creationId xmlns:a16="http://schemas.microsoft.com/office/drawing/2014/main" id="{7EE7A651-349A-4C4B-9004-547E5F1233A2}"/>
              </a:ext>
            </a:extLst>
          </p:cNvPr>
          <p:cNvPicPr>
            <a:picLocks noChangeAspect="1"/>
          </p:cNvPicPr>
          <p:nvPr/>
        </p:nvPicPr>
        <p:blipFill>
          <a:blip r:embed="rId5"/>
          <a:stretch>
            <a:fillRect/>
          </a:stretch>
        </p:blipFill>
        <p:spPr>
          <a:xfrm>
            <a:off x="5469622" y="2956546"/>
            <a:ext cx="3004884" cy="1914697"/>
          </a:xfrm>
          <a:prstGeom prst="rect">
            <a:avLst/>
          </a:prstGeom>
        </p:spPr>
      </p:pic>
      <p:sp>
        <p:nvSpPr>
          <p:cNvPr id="14" name="TextBox 13">
            <a:extLst>
              <a:ext uri="{FF2B5EF4-FFF2-40B4-BE49-F238E27FC236}">
                <a16:creationId xmlns:a16="http://schemas.microsoft.com/office/drawing/2014/main" id="{868DF7DF-E46C-DE4D-ACDF-5139D7BA1471}"/>
              </a:ext>
            </a:extLst>
          </p:cNvPr>
          <p:cNvSpPr txBox="1"/>
          <p:nvPr/>
        </p:nvSpPr>
        <p:spPr>
          <a:xfrm>
            <a:off x="1030966" y="1100399"/>
            <a:ext cx="1409360" cy="307777"/>
          </a:xfrm>
          <a:prstGeom prst="rect">
            <a:avLst/>
          </a:prstGeom>
          <a:noFill/>
        </p:spPr>
        <p:txBody>
          <a:bodyPr wrap="none" rtlCol="0">
            <a:spAutoFit/>
          </a:bodyPr>
          <a:lstStyle/>
          <a:p>
            <a:pPr algn="l"/>
            <a:r>
              <a:rPr lang="en-US" sz="1400" dirty="0">
                <a:solidFill>
                  <a:schemeClr val="tx1"/>
                </a:solidFill>
                <a:latin typeface="IBM Plex Sans" charset="0"/>
                <a:ea typeface="IBM Plex Sans" charset="0"/>
                <a:cs typeface="IBM Plex Sans" charset="0"/>
              </a:rPr>
              <a:t>1. Create a Slot</a:t>
            </a:r>
          </a:p>
        </p:txBody>
      </p:sp>
      <p:sp>
        <p:nvSpPr>
          <p:cNvPr id="15" name="TextBox 14">
            <a:extLst>
              <a:ext uri="{FF2B5EF4-FFF2-40B4-BE49-F238E27FC236}">
                <a16:creationId xmlns:a16="http://schemas.microsoft.com/office/drawing/2014/main" id="{4F21F96A-8C95-FA4D-BEAC-A3CD15A7DE14}"/>
              </a:ext>
            </a:extLst>
          </p:cNvPr>
          <p:cNvSpPr txBox="1"/>
          <p:nvPr/>
        </p:nvSpPr>
        <p:spPr>
          <a:xfrm>
            <a:off x="210312" y="4148595"/>
            <a:ext cx="1800493" cy="307777"/>
          </a:xfrm>
          <a:prstGeom prst="rect">
            <a:avLst/>
          </a:prstGeom>
          <a:noFill/>
        </p:spPr>
        <p:txBody>
          <a:bodyPr wrap="none" rtlCol="0">
            <a:spAutoFit/>
          </a:bodyPr>
          <a:lstStyle/>
          <a:p>
            <a:pPr algn="l"/>
            <a:r>
              <a:rPr lang="en-US" sz="1400" dirty="0">
                <a:latin typeface="IBM Plex Sans" charset="0"/>
                <a:ea typeface="IBM Plex Sans" charset="0"/>
                <a:cs typeface="IBM Plex Sans" charset="0"/>
              </a:rPr>
              <a:t>2</a:t>
            </a:r>
            <a:r>
              <a:rPr lang="en-US" sz="1400" dirty="0">
                <a:solidFill>
                  <a:schemeClr val="tx1"/>
                </a:solidFill>
                <a:latin typeface="IBM Plex Sans" charset="0"/>
                <a:ea typeface="IBM Plex Sans" charset="0"/>
                <a:cs typeface="IBM Plex Sans" charset="0"/>
              </a:rPr>
              <a:t>. Invoke the helper</a:t>
            </a:r>
          </a:p>
        </p:txBody>
      </p:sp>
    </p:spTree>
    <p:extLst>
      <p:ext uri="{BB962C8B-B14F-4D97-AF65-F5344CB8AC3E}">
        <p14:creationId xmlns:p14="http://schemas.microsoft.com/office/powerpoint/2010/main" val="1776723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C554E-121C-5548-8EFC-0D5DB5BD1A78}"/>
              </a:ext>
            </a:extLst>
          </p:cNvPr>
          <p:cNvSpPr>
            <a:spLocks noGrp="1"/>
          </p:cNvSpPr>
          <p:nvPr>
            <p:ph type="title"/>
          </p:nvPr>
        </p:nvSpPr>
        <p:spPr/>
        <p:txBody>
          <a:bodyPr/>
          <a:lstStyle/>
          <a:p>
            <a:r>
              <a:rPr lang="en-US" dirty="0"/>
              <a:t>Adding additional tags</a:t>
            </a:r>
          </a:p>
        </p:txBody>
      </p:sp>
      <p:sp>
        <p:nvSpPr>
          <p:cNvPr id="3" name="Text Placeholder 2">
            <a:extLst>
              <a:ext uri="{FF2B5EF4-FFF2-40B4-BE49-F238E27FC236}">
                <a16:creationId xmlns:a16="http://schemas.microsoft.com/office/drawing/2014/main" id="{1BE0D624-E7E2-2246-AFFC-F8769FA68B79}"/>
              </a:ext>
            </a:extLst>
          </p:cNvPr>
          <p:cNvSpPr>
            <a:spLocks noGrp="1"/>
          </p:cNvSpPr>
          <p:nvPr>
            <p:ph type="body" sz="quarter" idx="13"/>
          </p:nvPr>
        </p:nvSpPr>
        <p:spPr>
          <a:xfrm>
            <a:off x="210312" y="603504"/>
            <a:ext cx="8695877" cy="3252216"/>
          </a:xfrm>
        </p:spPr>
        <p:txBody>
          <a:bodyPr/>
          <a:lstStyle/>
          <a:p>
            <a:r>
              <a:rPr lang="en-US" dirty="0"/>
              <a:t>We already have a tags section IS</a:t>
            </a:r>
          </a:p>
          <a:p>
            <a:r>
              <a:rPr lang="en-US" dirty="0"/>
              <a:t>Its associated classifier has an association to ‘tags’ with a multiplicity of *</a:t>
            </a:r>
          </a:p>
          <a:p>
            <a:r>
              <a:rPr lang="en-US" dirty="0"/>
              <a:t>Our Tags Section IS has one Tag slot already</a:t>
            </a:r>
          </a:p>
          <a:p>
            <a:r>
              <a:rPr lang="en-US" dirty="0"/>
              <a:t>Adding new slots to multiplicities using Rhapsody is slightly easier*:</a:t>
            </a:r>
          </a:p>
          <a:p>
            <a:pPr marL="285750" indent="-285750">
              <a:buFont typeface="Arial" panose="020B0604020202020204" pitchFamily="34" charset="0"/>
              <a:buChar char="•"/>
            </a:pPr>
            <a:r>
              <a:rPr lang="en-US" dirty="0"/>
              <a:t>Create a slot</a:t>
            </a:r>
          </a:p>
          <a:p>
            <a:pPr marL="285750" indent="-285750">
              <a:buFont typeface="Arial" panose="020B0604020202020204" pitchFamily="34" charset="0"/>
              <a:buChar char="•"/>
            </a:pPr>
            <a:r>
              <a:rPr lang="en-US" dirty="0"/>
              <a:t>Populate the slot</a:t>
            </a:r>
          </a:p>
          <a:p>
            <a:pPr marL="285750" indent="-285750">
              <a:buFont typeface="Arial" panose="020B0604020202020204" pitchFamily="34" charset="0"/>
              <a:buChar char="•"/>
            </a:pPr>
            <a:r>
              <a:rPr lang="en-US" dirty="0"/>
              <a:t>Populate the value(s)</a:t>
            </a:r>
          </a:p>
          <a:p>
            <a:pPr marL="285750" indent="-285750">
              <a:buFont typeface="Arial" panose="020B0604020202020204" pitchFamily="34" charset="0"/>
              <a:buChar char="•"/>
            </a:pPr>
            <a:r>
              <a:rPr lang="en-US" dirty="0"/>
              <a:t>Example on next slides …..</a:t>
            </a:r>
          </a:p>
        </p:txBody>
      </p:sp>
      <p:sp>
        <p:nvSpPr>
          <p:cNvPr id="5" name="Footer Placeholder 4">
            <a:extLst>
              <a:ext uri="{FF2B5EF4-FFF2-40B4-BE49-F238E27FC236}">
                <a16:creationId xmlns:a16="http://schemas.microsoft.com/office/drawing/2014/main" id="{AB8D0D46-3846-DF4F-944B-28EAFC288839}"/>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4060910D-12E1-804B-95C3-C9B6E2EC7427}"/>
              </a:ext>
            </a:extLst>
          </p:cNvPr>
          <p:cNvSpPr>
            <a:spLocks noGrp="1"/>
          </p:cNvSpPr>
          <p:nvPr>
            <p:ph type="sldNum" sz="quarter" idx="11"/>
          </p:nvPr>
        </p:nvSpPr>
        <p:spPr/>
        <p:txBody>
          <a:bodyPr/>
          <a:lstStyle/>
          <a:p>
            <a:fld id="{59395FB3-9C97-154F-86B2-7E381B951268}" type="slidenum">
              <a:rPr lang="en-US" smtClean="0"/>
              <a:pPr/>
              <a:t>23</a:t>
            </a:fld>
            <a:endParaRPr lang="en-US" dirty="0"/>
          </a:p>
        </p:txBody>
      </p:sp>
      <p:pic>
        <p:nvPicPr>
          <p:cNvPr id="14" name="Picture 13">
            <a:extLst>
              <a:ext uri="{FF2B5EF4-FFF2-40B4-BE49-F238E27FC236}">
                <a16:creationId xmlns:a16="http://schemas.microsoft.com/office/drawing/2014/main" id="{AB14ED4D-1A50-2B4B-B361-325CE40EDD0E}"/>
              </a:ext>
            </a:extLst>
          </p:cNvPr>
          <p:cNvPicPr>
            <a:picLocks noChangeAspect="1"/>
          </p:cNvPicPr>
          <p:nvPr/>
        </p:nvPicPr>
        <p:blipFill>
          <a:blip r:embed="rId2"/>
          <a:stretch>
            <a:fillRect/>
          </a:stretch>
        </p:blipFill>
        <p:spPr>
          <a:xfrm>
            <a:off x="5086640" y="2098274"/>
            <a:ext cx="2914327" cy="946952"/>
          </a:xfrm>
          <a:prstGeom prst="rect">
            <a:avLst/>
          </a:prstGeom>
        </p:spPr>
      </p:pic>
      <p:sp>
        <p:nvSpPr>
          <p:cNvPr id="4" name="TextBox 3">
            <a:extLst>
              <a:ext uri="{FF2B5EF4-FFF2-40B4-BE49-F238E27FC236}">
                <a16:creationId xmlns:a16="http://schemas.microsoft.com/office/drawing/2014/main" id="{517A12A7-5D2C-9C42-86F0-CCB28CE6B937}"/>
              </a:ext>
            </a:extLst>
          </p:cNvPr>
          <p:cNvSpPr txBox="1"/>
          <p:nvPr/>
        </p:nvSpPr>
        <p:spPr>
          <a:xfrm>
            <a:off x="2172749" y="4258056"/>
            <a:ext cx="5968301" cy="307777"/>
          </a:xfrm>
          <a:prstGeom prst="rect">
            <a:avLst/>
          </a:prstGeom>
          <a:noFill/>
        </p:spPr>
        <p:txBody>
          <a:bodyPr wrap="none" rtlCol="0">
            <a:spAutoFit/>
          </a:bodyPr>
          <a:lstStyle/>
          <a:p>
            <a:pPr algn="l"/>
            <a:r>
              <a:rPr lang="en-US" sz="1400" dirty="0">
                <a:solidFill>
                  <a:schemeClr val="tx1"/>
                </a:solidFill>
                <a:latin typeface="IBM Plex Sans" charset="0"/>
                <a:ea typeface="IBM Plex Sans" charset="0"/>
                <a:cs typeface="IBM Plex Sans" charset="0"/>
              </a:rPr>
              <a:t>*The automation also works here – you can add new IS in a single click !</a:t>
            </a:r>
          </a:p>
        </p:txBody>
      </p:sp>
    </p:spTree>
    <p:extLst>
      <p:ext uri="{BB962C8B-B14F-4D97-AF65-F5344CB8AC3E}">
        <p14:creationId xmlns:p14="http://schemas.microsoft.com/office/powerpoint/2010/main" val="1121474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E052-5814-394D-92FF-427403C544A3}"/>
              </a:ext>
            </a:extLst>
          </p:cNvPr>
          <p:cNvSpPr>
            <a:spLocks noGrp="1"/>
          </p:cNvSpPr>
          <p:nvPr>
            <p:ph type="title"/>
          </p:nvPr>
        </p:nvSpPr>
        <p:spPr/>
        <p:txBody>
          <a:bodyPr/>
          <a:lstStyle/>
          <a:p>
            <a:r>
              <a:rPr lang="en-US" dirty="0"/>
              <a:t>Adding a Tags Section - 1</a:t>
            </a:r>
          </a:p>
        </p:txBody>
      </p:sp>
      <p:sp>
        <p:nvSpPr>
          <p:cNvPr id="3" name="Text Placeholder 2">
            <a:extLst>
              <a:ext uri="{FF2B5EF4-FFF2-40B4-BE49-F238E27FC236}">
                <a16:creationId xmlns:a16="http://schemas.microsoft.com/office/drawing/2014/main" id="{18822AB8-1595-674B-8360-9EA41C33EF03}"/>
              </a:ext>
            </a:extLst>
          </p:cNvPr>
          <p:cNvSpPr>
            <a:spLocks noGrp="1"/>
          </p:cNvSpPr>
          <p:nvPr>
            <p:ph type="body" sz="quarter" idx="13"/>
          </p:nvPr>
        </p:nvSpPr>
        <p:spPr/>
        <p:txBody>
          <a:bodyPr/>
          <a:lstStyle/>
          <a:p>
            <a:r>
              <a:rPr lang="en-US" dirty="0"/>
              <a:t>Add a new Instance Spec to the slot:</a:t>
            </a:r>
          </a:p>
        </p:txBody>
      </p:sp>
      <p:sp>
        <p:nvSpPr>
          <p:cNvPr id="5" name="Footer Placeholder 4">
            <a:extLst>
              <a:ext uri="{FF2B5EF4-FFF2-40B4-BE49-F238E27FC236}">
                <a16:creationId xmlns:a16="http://schemas.microsoft.com/office/drawing/2014/main" id="{ADAE2ABE-87D9-144C-9ED8-62A4B9204E4E}"/>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D52099F9-5D34-E441-B3AF-9F713FDA04C1}"/>
              </a:ext>
            </a:extLst>
          </p:cNvPr>
          <p:cNvSpPr>
            <a:spLocks noGrp="1"/>
          </p:cNvSpPr>
          <p:nvPr>
            <p:ph type="sldNum" sz="quarter" idx="11"/>
          </p:nvPr>
        </p:nvSpPr>
        <p:spPr/>
        <p:txBody>
          <a:bodyPr/>
          <a:lstStyle/>
          <a:p>
            <a:fld id="{59395FB3-9C97-154F-86B2-7E381B951268}" type="slidenum">
              <a:rPr lang="en-US" smtClean="0"/>
              <a:pPr/>
              <a:t>24</a:t>
            </a:fld>
            <a:endParaRPr lang="en-US" dirty="0"/>
          </a:p>
        </p:txBody>
      </p:sp>
      <p:pic>
        <p:nvPicPr>
          <p:cNvPr id="4" name="Picture 3">
            <a:extLst>
              <a:ext uri="{FF2B5EF4-FFF2-40B4-BE49-F238E27FC236}">
                <a16:creationId xmlns:a16="http://schemas.microsoft.com/office/drawing/2014/main" id="{E8F53D58-0CA6-7045-AD61-E632D76D9C88}"/>
              </a:ext>
            </a:extLst>
          </p:cNvPr>
          <p:cNvPicPr>
            <a:picLocks noChangeAspect="1"/>
          </p:cNvPicPr>
          <p:nvPr/>
        </p:nvPicPr>
        <p:blipFill>
          <a:blip r:embed="rId2"/>
          <a:stretch>
            <a:fillRect/>
          </a:stretch>
        </p:blipFill>
        <p:spPr>
          <a:xfrm>
            <a:off x="3361764" y="1165748"/>
            <a:ext cx="5419165" cy="3462244"/>
          </a:xfrm>
          <a:prstGeom prst="rect">
            <a:avLst/>
          </a:prstGeom>
        </p:spPr>
      </p:pic>
    </p:spTree>
    <p:extLst>
      <p:ext uri="{BB962C8B-B14F-4D97-AF65-F5344CB8AC3E}">
        <p14:creationId xmlns:p14="http://schemas.microsoft.com/office/powerpoint/2010/main" val="3961009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E052-5814-394D-92FF-427403C544A3}"/>
              </a:ext>
            </a:extLst>
          </p:cNvPr>
          <p:cNvSpPr>
            <a:spLocks noGrp="1"/>
          </p:cNvSpPr>
          <p:nvPr>
            <p:ph type="title"/>
          </p:nvPr>
        </p:nvSpPr>
        <p:spPr/>
        <p:txBody>
          <a:bodyPr/>
          <a:lstStyle/>
          <a:p>
            <a:r>
              <a:rPr lang="en-US" dirty="0"/>
              <a:t>Adding a Tags Section - 2</a:t>
            </a:r>
          </a:p>
        </p:txBody>
      </p:sp>
      <p:sp>
        <p:nvSpPr>
          <p:cNvPr id="3" name="Text Placeholder 2">
            <a:extLst>
              <a:ext uri="{FF2B5EF4-FFF2-40B4-BE49-F238E27FC236}">
                <a16:creationId xmlns:a16="http://schemas.microsoft.com/office/drawing/2014/main" id="{18822AB8-1595-674B-8360-9EA41C33EF03}"/>
              </a:ext>
            </a:extLst>
          </p:cNvPr>
          <p:cNvSpPr>
            <a:spLocks noGrp="1"/>
          </p:cNvSpPr>
          <p:nvPr>
            <p:ph type="body" sz="quarter" idx="13"/>
          </p:nvPr>
        </p:nvSpPr>
        <p:spPr/>
        <p:txBody>
          <a:bodyPr/>
          <a:lstStyle/>
          <a:p>
            <a:r>
              <a:rPr lang="en-US" dirty="0"/>
              <a:t>Populate the new IS with slots:</a:t>
            </a:r>
          </a:p>
        </p:txBody>
      </p:sp>
      <p:sp>
        <p:nvSpPr>
          <p:cNvPr id="5" name="Footer Placeholder 4">
            <a:extLst>
              <a:ext uri="{FF2B5EF4-FFF2-40B4-BE49-F238E27FC236}">
                <a16:creationId xmlns:a16="http://schemas.microsoft.com/office/drawing/2014/main" id="{ADAE2ABE-87D9-144C-9ED8-62A4B9204E4E}"/>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D52099F9-5D34-E441-B3AF-9F713FDA04C1}"/>
              </a:ext>
            </a:extLst>
          </p:cNvPr>
          <p:cNvSpPr>
            <a:spLocks noGrp="1"/>
          </p:cNvSpPr>
          <p:nvPr>
            <p:ph type="sldNum" sz="quarter" idx="11"/>
          </p:nvPr>
        </p:nvSpPr>
        <p:spPr/>
        <p:txBody>
          <a:bodyPr/>
          <a:lstStyle/>
          <a:p>
            <a:fld id="{59395FB3-9C97-154F-86B2-7E381B951268}" type="slidenum">
              <a:rPr lang="en-US" smtClean="0"/>
              <a:pPr/>
              <a:t>25</a:t>
            </a:fld>
            <a:endParaRPr lang="en-US" dirty="0"/>
          </a:p>
        </p:txBody>
      </p:sp>
      <p:pic>
        <p:nvPicPr>
          <p:cNvPr id="7" name="Picture 6">
            <a:extLst>
              <a:ext uri="{FF2B5EF4-FFF2-40B4-BE49-F238E27FC236}">
                <a16:creationId xmlns:a16="http://schemas.microsoft.com/office/drawing/2014/main" id="{49200E14-987B-544C-8602-A420F5C52EA8}"/>
              </a:ext>
            </a:extLst>
          </p:cNvPr>
          <p:cNvPicPr>
            <a:picLocks noChangeAspect="1"/>
          </p:cNvPicPr>
          <p:nvPr/>
        </p:nvPicPr>
        <p:blipFill>
          <a:blip r:embed="rId2"/>
          <a:stretch>
            <a:fillRect/>
          </a:stretch>
        </p:blipFill>
        <p:spPr>
          <a:xfrm>
            <a:off x="564777" y="1528207"/>
            <a:ext cx="4320988" cy="3259693"/>
          </a:xfrm>
          <a:prstGeom prst="rect">
            <a:avLst/>
          </a:prstGeom>
        </p:spPr>
      </p:pic>
      <p:pic>
        <p:nvPicPr>
          <p:cNvPr id="9" name="Picture 8">
            <a:extLst>
              <a:ext uri="{FF2B5EF4-FFF2-40B4-BE49-F238E27FC236}">
                <a16:creationId xmlns:a16="http://schemas.microsoft.com/office/drawing/2014/main" id="{CA0D42B8-E1F8-7B4B-A9CD-A5AD1EB8D2D6}"/>
              </a:ext>
            </a:extLst>
          </p:cNvPr>
          <p:cNvPicPr>
            <a:picLocks noChangeAspect="1"/>
          </p:cNvPicPr>
          <p:nvPr/>
        </p:nvPicPr>
        <p:blipFill>
          <a:blip r:embed="rId3"/>
          <a:stretch>
            <a:fillRect/>
          </a:stretch>
        </p:blipFill>
        <p:spPr>
          <a:xfrm>
            <a:off x="4975837" y="2103399"/>
            <a:ext cx="3948707" cy="1908542"/>
          </a:xfrm>
          <a:prstGeom prst="rect">
            <a:avLst/>
          </a:prstGeom>
        </p:spPr>
      </p:pic>
    </p:spTree>
    <p:extLst>
      <p:ext uri="{BB962C8B-B14F-4D97-AF65-F5344CB8AC3E}">
        <p14:creationId xmlns:p14="http://schemas.microsoft.com/office/powerpoint/2010/main" val="1382888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F6248-22B3-8140-9DB7-DAD1B6049CCC}"/>
              </a:ext>
            </a:extLst>
          </p:cNvPr>
          <p:cNvSpPr>
            <a:spLocks noGrp="1"/>
          </p:cNvSpPr>
          <p:nvPr>
            <p:ph type="title"/>
          </p:nvPr>
        </p:nvSpPr>
        <p:spPr/>
        <p:txBody>
          <a:bodyPr/>
          <a:lstStyle/>
          <a:p>
            <a:r>
              <a:rPr lang="en-US" dirty="0"/>
              <a:t>Adding a new IS using automation</a:t>
            </a:r>
          </a:p>
        </p:txBody>
      </p:sp>
      <p:sp>
        <p:nvSpPr>
          <p:cNvPr id="5" name="Footer Placeholder 4">
            <a:extLst>
              <a:ext uri="{FF2B5EF4-FFF2-40B4-BE49-F238E27FC236}">
                <a16:creationId xmlns:a16="http://schemas.microsoft.com/office/drawing/2014/main" id="{93816B05-5E16-2E4A-A606-84B3FB17C8D1}"/>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D4DE7822-3C29-7341-9EBB-F5D1203F5A2D}"/>
              </a:ext>
            </a:extLst>
          </p:cNvPr>
          <p:cNvSpPr>
            <a:spLocks noGrp="1"/>
          </p:cNvSpPr>
          <p:nvPr>
            <p:ph type="sldNum" sz="quarter" idx="11"/>
          </p:nvPr>
        </p:nvSpPr>
        <p:spPr/>
        <p:txBody>
          <a:bodyPr/>
          <a:lstStyle/>
          <a:p>
            <a:fld id="{59395FB3-9C97-154F-86B2-7E381B951268}" type="slidenum">
              <a:rPr lang="en-US" smtClean="0"/>
              <a:pPr/>
              <a:t>26</a:t>
            </a:fld>
            <a:endParaRPr lang="en-US" dirty="0"/>
          </a:p>
        </p:txBody>
      </p:sp>
      <p:pic>
        <p:nvPicPr>
          <p:cNvPr id="9" name="Picture 8">
            <a:extLst>
              <a:ext uri="{FF2B5EF4-FFF2-40B4-BE49-F238E27FC236}">
                <a16:creationId xmlns:a16="http://schemas.microsoft.com/office/drawing/2014/main" id="{FD8AC1F2-F9B4-D448-A066-8E20F992ED9C}"/>
              </a:ext>
            </a:extLst>
          </p:cNvPr>
          <p:cNvPicPr>
            <a:picLocks noChangeAspect="1"/>
          </p:cNvPicPr>
          <p:nvPr/>
        </p:nvPicPr>
        <p:blipFill>
          <a:blip r:embed="rId2"/>
          <a:stretch>
            <a:fillRect/>
          </a:stretch>
        </p:blipFill>
        <p:spPr>
          <a:xfrm>
            <a:off x="360725" y="1126712"/>
            <a:ext cx="4699175" cy="3130001"/>
          </a:xfrm>
          <a:prstGeom prst="rect">
            <a:avLst/>
          </a:prstGeom>
        </p:spPr>
      </p:pic>
      <p:pic>
        <p:nvPicPr>
          <p:cNvPr id="10" name="Picture 9">
            <a:extLst>
              <a:ext uri="{FF2B5EF4-FFF2-40B4-BE49-F238E27FC236}">
                <a16:creationId xmlns:a16="http://schemas.microsoft.com/office/drawing/2014/main" id="{9705E1C0-B73A-1C4F-8B2D-3D2A756645A5}"/>
              </a:ext>
            </a:extLst>
          </p:cNvPr>
          <p:cNvPicPr>
            <a:picLocks noChangeAspect="1"/>
          </p:cNvPicPr>
          <p:nvPr/>
        </p:nvPicPr>
        <p:blipFill>
          <a:blip r:embed="rId3"/>
          <a:stretch>
            <a:fillRect/>
          </a:stretch>
        </p:blipFill>
        <p:spPr>
          <a:xfrm>
            <a:off x="5269624" y="2934834"/>
            <a:ext cx="3398766" cy="1699383"/>
          </a:xfrm>
          <a:prstGeom prst="rect">
            <a:avLst/>
          </a:prstGeom>
        </p:spPr>
      </p:pic>
    </p:spTree>
    <p:extLst>
      <p:ext uri="{BB962C8B-B14F-4D97-AF65-F5344CB8AC3E}">
        <p14:creationId xmlns:p14="http://schemas.microsoft.com/office/powerpoint/2010/main" val="1601999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53EB4-E93F-DB4F-9982-27ADFFFAE235}"/>
              </a:ext>
            </a:extLst>
          </p:cNvPr>
          <p:cNvSpPr>
            <a:spLocks noGrp="1"/>
          </p:cNvSpPr>
          <p:nvPr>
            <p:ph type="title"/>
          </p:nvPr>
        </p:nvSpPr>
        <p:spPr/>
        <p:txBody>
          <a:bodyPr/>
          <a:lstStyle/>
          <a:p>
            <a:r>
              <a:rPr lang="en-US" dirty="0"/>
              <a:t>Create and Insert</a:t>
            </a:r>
          </a:p>
        </p:txBody>
      </p:sp>
      <p:sp>
        <p:nvSpPr>
          <p:cNvPr id="5" name="Footer Placeholder 4">
            <a:extLst>
              <a:ext uri="{FF2B5EF4-FFF2-40B4-BE49-F238E27FC236}">
                <a16:creationId xmlns:a16="http://schemas.microsoft.com/office/drawing/2014/main" id="{47799AB2-A95B-374C-8DC0-A13092E0D860}"/>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1205C29F-E77F-1644-9EA4-337EBAA46044}"/>
              </a:ext>
            </a:extLst>
          </p:cNvPr>
          <p:cNvSpPr>
            <a:spLocks noGrp="1"/>
          </p:cNvSpPr>
          <p:nvPr>
            <p:ph type="sldNum" sz="quarter" idx="11"/>
          </p:nvPr>
        </p:nvSpPr>
        <p:spPr/>
        <p:txBody>
          <a:bodyPr/>
          <a:lstStyle/>
          <a:p>
            <a:fld id="{59395FB3-9C97-154F-86B2-7E381B951268}" type="slidenum">
              <a:rPr lang="en-US" smtClean="0"/>
              <a:pPr/>
              <a:t>27</a:t>
            </a:fld>
            <a:endParaRPr lang="en-US" dirty="0"/>
          </a:p>
        </p:txBody>
      </p:sp>
      <p:pic>
        <p:nvPicPr>
          <p:cNvPr id="8" name="Picture 7">
            <a:extLst>
              <a:ext uri="{FF2B5EF4-FFF2-40B4-BE49-F238E27FC236}">
                <a16:creationId xmlns:a16="http://schemas.microsoft.com/office/drawing/2014/main" id="{37157AED-490A-8B46-899B-5C6FC4AE2EF2}"/>
              </a:ext>
            </a:extLst>
          </p:cNvPr>
          <p:cNvPicPr>
            <a:picLocks noChangeAspect="1"/>
          </p:cNvPicPr>
          <p:nvPr/>
        </p:nvPicPr>
        <p:blipFill>
          <a:blip r:embed="rId2"/>
          <a:stretch>
            <a:fillRect/>
          </a:stretch>
        </p:blipFill>
        <p:spPr>
          <a:xfrm>
            <a:off x="385482" y="835844"/>
            <a:ext cx="5407212" cy="2646944"/>
          </a:xfrm>
          <a:prstGeom prst="rect">
            <a:avLst/>
          </a:prstGeom>
        </p:spPr>
      </p:pic>
      <p:pic>
        <p:nvPicPr>
          <p:cNvPr id="9" name="Picture 8">
            <a:extLst>
              <a:ext uri="{FF2B5EF4-FFF2-40B4-BE49-F238E27FC236}">
                <a16:creationId xmlns:a16="http://schemas.microsoft.com/office/drawing/2014/main" id="{C02F5DED-3961-D34C-BF42-71D943D7FB41}"/>
              </a:ext>
            </a:extLst>
          </p:cNvPr>
          <p:cNvPicPr>
            <a:picLocks noChangeAspect="1"/>
          </p:cNvPicPr>
          <p:nvPr/>
        </p:nvPicPr>
        <p:blipFill>
          <a:blip r:embed="rId3"/>
          <a:stretch>
            <a:fillRect/>
          </a:stretch>
        </p:blipFill>
        <p:spPr>
          <a:xfrm>
            <a:off x="4155321" y="3598862"/>
            <a:ext cx="4577050" cy="1417588"/>
          </a:xfrm>
          <a:prstGeom prst="rect">
            <a:avLst/>
          </a:prstGeom>
        </p:spPr>
      </p:pic>
    </p:spTree>
    <p:extLst>
      <p:ext uri="{BB962C8B-B14F-4D97-AF65-F5344CB8AC3E}">
        <p14:creationId xmlns:p14="http://schemas.microsoft.com/office/powerpoint/2010/main" val="2884649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D91A-E1BB-AD4B-AD98-695FCB602836}"/>
              </a:ext>
            </a:extLst>
          </p:cNvPr>
          <p:cNvSpPr>
            <a:spLocks noGrp="1"/>
          </p:cNvSpPr>
          <p:nvPr>
            <p:ph type="title"/>
          </p:nvPr>
        </p:nvSpPr>
        <p:spPr/>
        <p:txBody>
          <a:bodyPr/>
          <a:lstStyle/>
          <a:p>
            <a:r>
              <a:rPr lang="en-US" dirty="0"/>
              <a:t>Deleting</a:t>
            </a:r>
          </a:p>
        </p:txBody>
      </p:sp>
      <p:sp>
        <p:nvSpPr>
          <p:cNvPr id="3" name="Text Placeholder 2">
            <a:extLst>
              <a:ext uri="{FF2B5EF4-FFF2-40B4-BE49-F238E27FC236}">
                <a16:creationId xmlns:a16="http://schemas.microsoft.com/office/drawing/2014/main" id="{04108952-05B0-9543-815D-86987E6C6CC9}"/>
              </a:ext>
            </a:extLst>
          </p:cNvPr>
          <p:cNvSpPr>
            <a:spLocks noGrp="1"/>
          </p:cNvSpPr>
          <p:nvPr>
            <p:ph type="body" sz="quarter" idx="13"/>
          </p:nvPr>
        </p:nvSpPr>
        <p:spPr>
          <a:xfrm>
            <a:off x="219456" y="1243584"/>
            <a:ext cx="3328969" cy="3252216"/>
          </a:xfrm>
        </p:spPr>
        <p:txBody>
          <a:bodyPr/>
          <a:lstStyle/>
          <a:p>
            <a:r>
              <a:rPr lang="en-US" dirty="0"/>
              <a:t>Deleting a slot will cause that slots contents to move back out of the tree (into the package where the classifier is described)</a:t>
            </a:r>
          </a:p>
          <a:p>
            <a:r>
              <a:rPr lang="en-US" dirty="0"/>
              <a:t>Deleting the instance specification itself will delete it everywhere (be careful if you’ve used it more than once – it will also delete its children - be </a:t>
            </a:r>
            <a:r>
              <a:rPr lang="en-US" b="1" dirty="0"/>
              <a:t>very</a:t>
            </a:r>
            <a:r>
              <a:rPr lang="en-US" dirty="0"/>
              <a:t> </a:t>
            </a:r>
            <a:r>
              <a:rPr lang="en-US" b="1" dirty="0"/>
              <a:t>careful</a:t>
            </a:r>
            <a:r>
              <a:rPr lang="en-US" dirty="0"/>
              <a:t> about deleting)</a:t>
            </a:r>
          </a:p>
        </p:txBody>
      </p:sp>
      <p:sp>
        <p:nvSpPr>
          <p:cNvPr id="5" name="Footer Placeholder 4">
            <a:extLst>
              <a:ext uri="{FF2B5EF4-FFF2-40B4-BE49-F238E27FC236}">
                <a16:creationId xmlns:a16="http://schemas.microsoft.com/office/drawing/2014/main" id="{038D440B-C17D-6E4A-B0C7-258F2CB8CACF}"/>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9D47ED81-3695-0F41-9B00-01E597CE1770}"/>
              </a:ext>
            </a:extLst>
          </p:cNvPr>
          <p:cNvSpPr>
            <a:spLocks noGrp="1"/>
          </p:cNvSpPr>
          <p:nvPr>
            <p:ph type="sldNum" sz="quarter" idx="11"/>
          </p:nvPr>
        </p:nvSpPr>
        <p:spPr/>
        <p:txBody>
          <a:bodyPr/>
          <a:lstStyle/>
          <a:p>
            <a:fld id="{59395FB3-9C97-154F-86B2-7E381B951268}" type="slidenum">
              <a:rPr lang="en-US" smtClean="0"/>
              <a:pPr/>
              <a:t>28</a:t>
            </a:fld>
            <a:endParaRPr lang="en-US" dirty="0"/>
          </a:p>
        </p:txBody>
      </p:sp>
      <p:pic>
        <p:nvPicPr>
          <p:cNvPr id="7" name="Picture 6">
            <a:extLst>
              <a:ext uri="{FF2B5EF4-FFF2-40B4-BE49-F238E27FC236}">
                <a16:creationId xmlns:a16="http://schemas.microsoft.com/office/drawing/2014/main" id="{1E6D48D4-6BCF-6A4A-9574-9BE38A47CCB2}"/>
              </a:ext>
            </a:extLst>
          </p:cNvPr>
          <p:cNvPicPr>
            <a:picLocks noChangeAspect="1"/>
          </p:cNvPicPr>
          <p:nvPr/>
        </p:nvPicPr>
        <p:blipFill>
          <a:blip r:embed="rId2"/>
          <a:stretch>
            <a:fillRect/>
          </a:stretch>
        </p:blipFill>
        <p:spPr>
          <a:xfrm>
            <a:off x="3673098" y="1626299"/>
            <a:ext cx="2734908" cy="1890901"/>
          </a:xfrm>
          <a:prstGeom prst="rect">
            <a:avLst/>
          </a:prstGeom>
        </p:spPr>
      </p:pic>
      <p:pic>
        <p:nvPicPr>
          <p:cNvPr id="8" name="Picture 7">
            <a:extLst>
              <a:ext uri="{FF2B5EF4-FFF2-40B4-BE49-F238E27FC236}">
                <a16:creationId xmlns:a16="http://schemas.microsoft.com/office/drawing/2014/main" id="{DEFA38D3-9AC5-2E4D-804A-983D35E98E1C}"/>
              </a:ext>
            </a:extLst>
          </p:cNvPr>
          <p:cNvPicPr>
            <a:picLocks noChangeAspect="1"/>
          </p:cNvPicPr>
          <p:nvPr/>
        </p:nvPicPr>
        <p:blipFill>
          <a:blip r:embed="rId3"/>
          <a:stretch>
            <a:fillRect/>
          </a:stretch>
        </p:blipFill>
        <p:spPr>
          <a:xfrm>
            <a:off x="6655874" y="710346"/>
            <a:ext cx="2044977" cy="789289"/>
          </a:xfrm>
          <a:prstGeom prst="rect">
            <a:avLst/>
          </a:prstGeom>
        </p:spPr>
      </p:pic>
      <p:pic>
        <p:nvPicPr>
          <p:cNvPr id="9" name="Picture 8">
            <a:extLst>
              <a:ext uri="{FF2B5EF4-FFF2-40B4-BE49-F238E27FC236}">
                <a16:creationId xmlns:a16="http://schemas.microsoft.com/office/drawing/2014/main" id="{7B8D5DFF-F625-FF4E-B293-1B3585C060B2}"/>
              </a:ext>
            </a:extLst>
          </p:cNvPr>
          <p:cNvPicPr>
            <a:picLocks noChangeAspect="1"/>
          </p:cNvPicPr>
          <p:nvPr/>
        </p:nvPicPr>
        <p:blipFill>
          <a:blip r:embed="rId4"/>
          <a:stretch>
            <a:fillRect/>
          </a:stretch>
        </p:blipFill>
        <p:spPr>
          <a:xfrm>
            <a:off x="6037109" y="3656227"/>
            <a:ext cx="2637833" cy="1052435"/>
          </a:xfrm>
          <a:prstGeom prst="rect">
            <a:avLst/>
          </a:prstGeom>
        </p:spPr>
      </p:pic>
      <p:cxnSp>
        <p:nvCxnSpPr>
          <p:cNvPr id="11" name="Straight Arrow Connector 10">
            <a:extLst>
              <a:ext uri="{FF2B5EF4-FFF2-40B4-BE49-F238E27FC236}">
                <a16:creationId xmlns:a16="http://schemas.microsoft.com/office/drawing/2014/main" id="{D80AC803-851B-6149-98CD-BC153D813DAC}"/>
              </a:ext>
            </a:extLst>
          </p:cNvPr>
          <p:cNvCxnSpPr>
            <a:cxnSpLocks/>
          </p:cNvCxnSpPr>
          <p:nvPr/>
        </p:nvCxnSpPr>
        <p:spPr bwMode="auto">
          <a:xfrm>
            <a:off x="5578538" y="2339008"/>
            <a:ext cx="1225218" cy="683161"/>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1FADA63A-18A7-C24B-9080-A487A563E71F}"/>
              </a:ext>
            </a:extLst>
          </p:cNvPr>
          <p:cNvCxnSpPr/>
          <p:nvPr/>
        </p:nvCxnSpPr>
        <p:spPr bwMode="auto">
          <a:xfrm flipV="1">
            <a:off x="5373186" y="1354315"/>
            <a:ext cx="1069383" cy="712709"/>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CCCB740C-7BAA-7746-875C-A07375E69173}"/>
              </a:ext>
            </a:extLst>
          </p:cNvPr>
          <p:cNvSpPr txBox="1"/>
          <p:nvPr/>
        </p:nvSpPr>
        <p:spPr>
          <a:xfrm>
            <a:off x="6879566" y="2796306"/>
            <a:ext cx="2044978" cy="954107"/>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Complete deletion of IS and its children, Slot remains and must also be deleted*</a:t>
            </a:r>
          </a:p>
        </p:txBody>
      </p:sp>
      <p:sp>
        <p:nvSpPr>
          <p:cNvPr id="15" name="TextBox 14">
            <a:extLst>
              <a:ext uri="{FF2B5EF4-FFF2-40B4-BE49-F238E27FC236}">
                <a16:creationId xmlns:a16="http://schemas.microsoft.com/office/drawing/2014/main" id="{F1443CE8-0C57-8E4A-B5E4-835A8EF577AA}"/>
              </a:ext>
            </a:extLst>
          </p:cNvPr>
          <p:cNvSpPr txBox="1"/>
          <p:nvPr/>
        </p:nvSpPr>
        <p:spPr>
          <a:xfrm>
            <a:off x="6610826" y="187126"/>
            <a:ext cx="2044978" cy="523220"/>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Slot deleted, IS moved to package</a:t>
            </a:r>
          </a:p>
        </p:txBody>
      </p:sp>
      <p:sp>
        <p:nvSpPr>
          <p:cNvPr id="17" name="TextBox 16">
            <a:extLst>
              <a:ext uri="{FF2B5EF4-FFF2-40B4-BE49-F238E27FC236}">
                <a16:creationId xmlns:a16="http://schemas.microsoft.com/office/drawing/2014/main" id="{BECBFE5E-F860-F44F-817E-26F30F8FB61B}"/>
              </a:ext>
            </a:extLst>
          </p:cNvPr>
          <p:cNvSpPr txBox="1"/>
          <p:nvPr/>
        </p:nvSpPr>
        <p:spPr>
          <a:xfrm>
            <a:off x="210312" y="4334073"/>
            <a:ext cx="4717087" cy="307777"/>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a:t>
            </a:r>
            <a:r>
              <a:rPr lang="en-US" sz="1400" b="1" dirty="0">
                <a:solidFill>
                  <a:schemeClr val="tx1"/>
                </a:solidFill>
                <a:latin typeface="IBM Plex Sans" charset="0"/>
                <a:ea typeface="IBM Plex Sans" charset="0"/>
                <a:cs typeface="IBM Plex Sans" charset="0"/>
              </a:rPr>
              <a:t>Undo does not work here </a:t>
            </a:r>
            <a:r>
              <a:rPr lang="en-US" sz="1400" dirty="0">
                <a:solidFill>
                  <a:schemeClr val="tx1"/>
                </a:solidFill>
                <a:latin typeface="IBM Plex Sans" charset="0"/>
                <a:ea typeface="IBM Plex Sans" charset="0"/>
                <a:cs typeface="IBM Plex Sans" charset="0"/>
              </a:rPr>
              <a:t>– </a:t>
            </a:r>
            <a:r>
              <a:rPr lang="en-US" sz="1400" b="1" dirty="0">
                <a:solidFill>
                  <a:schemeClr val="tx1"/>
                </a:solidFill>
                <a:latin typeface="IBM Plex Sans" charset="0"/>
                <a:ea typeface="IBM Plex Sans" charset="0"/>
                <a:cs typeface="IBM Plex Sans" charset="0"/>
              </a:rPr>
              <a:t>be</a:t>
            </a:r>
            <a:r>
              <a:rPr lang="en-US" sz="1400" dirty="0">
                <a:solidFill>
                  <a:schemeClr val="tx1"/>
                </a:solidFill>
                <a:latin typeface="IBM Plex Sans" charset="0"/>
                <a:ea typeface="IBM Plex Sans" charset="0"/>
                <a:cs typeface="IBM Plex Sans" charset="0"/>
              </a:rPr>
              <a:t> </a:t>
            </a:r>
            <a:r>
              <a:rPr lang="en-US" sz="1400" b="1" dirty="0">
                <a:solidFill>
                  <a:schemeClr val="tx1"/>
                </a:solidFill>
                <a:latin typeface="IBM Plex Sans" charset="0"/>
                <a:ea typeface="IBM Plex Sans" charset="0"/>
                <a:cs typeface="IBM Plex Sans" charset="0"/>
              </a:rPr>
              <a:t>very careful</a:t>
            </a:r>
            <a:r>
              <a:rPr lang="en-US" sz="1400" dirty="0">
                <a:solidFill>
                  <a:schemeClr val="tx1"/>
                </a:solidFill>
                <a:latin typeface="IBM Plex Sans" charset="0"/>
                <a:ea typeface="IBM Plex Sans" charset="0"/>
                <a:cs typeface="IBM Plex Sans" charset="0"/>
              </a:rPr>
              <a:t>. </a:t>
            </a:r>
          </a:p>
        </p:txBody>
      </p:sp>
    </p:spTree>
    <p:extLst>
      <p:ext uri="{BB962C8B-B14F-4D97-AF65-F5344CB8AC3E}">
        <p14:creationId xmlns:p14="http://schemas.microsoft.com/office/powerpoint/2010/main" val="4132634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C5E504-71B1-1A49-A7DB-73984FF4323C}"/>
              </a:ext>
            </a:extLst>
          </p:cNvPr>
          <p:cNvSpPr>
            <a:spLocks noGrp="1"/>
          </p:cNvSpPr>
          <p:nvPr>
            <p:ph type="title"/>
          </p:nvPr>
        </p:nvSpPr>
        <p:spPr/>
        <p:txBody>
          <a:bodyPr/>
          <a:lstStyle/>
          <a:p>
            <a:r>
              <a:rPr lang="en-US" dirty="0"/>
              <a:t>Generating XML</a:t>
            </a:r>
          </a:p>
        </p:txBody>
      </p:sp>
      <p:sp>
        <p:nvSpPr>
          <p:cNvPr id="5" name="Footer Placeholder 4">
            <a:extLst>
              <a:ext uri="{FF2B5EF4-FFF2-40B4-BE49-F238E27FC236}">
                <a16:creationId xmlns:a16="http://schemas.microsoft.com/office/drawing/2014/main" id="{66367898-008E-4949-89AB-600D5F3DBCE0}"/>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219034E1-6632-2F49-94AA-27BC41DA8A4E}"/>
              </a:ext>
            </a:extLst>
          </p:cNvPr>
          <p:cNvSpPr>
            <a:spLocks noGrp="1"/>
          </p:cNvSpPr>
          <p:nvPr>
            <p:ph type="sldNum" sz="quarter" idx="11"/>
          </p:nvPr>
        </p:nvSpPr>
        <p:spPr/>
        <p:txBody>
          <a:bodyPr/>
          <a:lstStyle/>
          <a:p>
            <a:fld id="{59395FB3-9C97-154F-86B2-7E381B951268}" type="slidenum">
              <a:rPr lang="en-US" smtClean="0"/>
              <a:pPr/>
              <a:t>29</a:t>
            </a:fld>
            <a:endParaRPr lang="en-US" dirty="0"/>
          </a:p>
        </p:txBody>
      </p:sp>
    </p:spTree>
    <p:extLst>
      <p:ext uri="{BB962C8B-B14F-4D97-AF65-F5344CB8AC3E}">
        <p14:creationId xmlns:p14="http://schemas.microsoft.com/office/powerpoint/2010/main" val="854461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p:txBody>
          <a:bodyPr/>
          <a:lstStyle/>
          <a:p>
            <a:r>
              <a:rPr lang="en-US" dirty="0"/>
              <a:t>Modeling XML</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10312" y="603504"/>
            <a:ext cx="8203873" cy="3252216"/>
          </a:xfrm>
        </p:spPr>
        <p:txBody>
          <a:bodyPr/>
          <a:lstStyle/>
          <a:p>
            <a:r>
              <a:rPr lang="en-US" dirty="0"/>
              <a:t>Modeling XML is a lot like modeling JSON with the following major differences:</a:t>
            </a:r>
          </a:p>
          <a:p>
            <a:pPr marL="285750" indent="-285750">
              <a:buFont typeface="Arial" panose="020B0604020202020204" pitchFamily="34" charset="0"/>
              <a:buChar char="•"/>
            </a:pPr>
            <a:r>
              <a:rPr lang="en-US" dirty="0"/>
              <a:t>Instance Specifications become XML ‘objects’ – the title of which is always taken from the classifier</a:t>
            </a:r>
          </a:p>
          <a:p>
            <a:pPr marL="285750" indent="-285750">
              <a:buFont typeface="Arial" panose="020B0604020202020204" pitchFamily="34" charset="0"/>
              <a:buChar char="•"/>
            </a:pPr>
            <a:r>
              <a:rPr lang="en-US" dirty="0"/>
              <a:t>If the Instance Spec has a description that becomes the text of the object</a:t>
            </a:r>
          </a:p>
          <a:p>
            <a:pPr marL="285750" indent="-285750">
              <a:buFont typeface="Arial" panose="020B0604020202020204" pitchFamily="34" charset="0"/>
              <a:buChar char="•"/>
            </a:pPr>
            <a:endParaRPr lang="en-US" dirty="0"/>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30</a:t>
            </a:fld>
            <a:endParaRPr lang="en-US" dirty="0"/>
          </a:p>
        </p:txBody>
      </p:sp>
      <p:pic>
        <p:nvPicPr>
          <p:cNvPr id="4" name="Picture 3">
            <a:extLst>
              <a:ext uri="{FF2B5EF4-FFF2-40B4-BE49-F238E27FC236}">
                <a16:creationId xmlns:a16="http://schemas.microsoft.com/office/drawing/2014/main" id="{23E76948-886B-B346-B43B-1506DAFCF9B5}"/>
              </a:ext>
            </a:extLst>
          </p:cNvPr>
          <p:cNvPicPr>
            <a:picLocks noChangeAspect="1"/>
          </p:cNvPicPr>
          <p:nvPr/>
        </p:nvPicPr>
        <p:blipFill>
          <a:blip r:embed="rId2"/>
          <a:stretch>
            <a:fillRect/>
          </a:stretch>
        </p:blipFill>
        <p:spPr>
          <a:xfrm>
            <a:off x="729815" y="1583449"/>
            <a:ext cx="3916456" cy="1633375"/>
          </a:xfrm>
          <a:prstGeom prst="rect">
            <a:avLst/>
          </a:prstGeom>
        </p:spPr>
      </p:pic>
      <p:pic>
        <p:nvPicPr>
          <p:cNvPr id="8" name="Picture 7">
            <a:extLst>
              <a:ext uri="{FF2B5EF4-FFF2-40B4-BE49-F238E27FC236}">
                <a16:creationId xmlns:a16="http://schemas.microsoft.com/office/drawing/2014/main" id="{EAB98CBA-CF7F-FD42-AD31-4D4A5BA0A3D8}"/>
              </a:ext>
            </a:extLst>
          </p:cNvPr>
          <p:cNvPicPr>
            <a:picLocks noChangeAspect="1"/>
          </p:cNvPicPr>
          <p:nvPr/>
        </p:nvPicPr>
        <p:blipFill>
          <a:blip r:embed="rId3"/>
          <a:stretch>
            <a:fillRect/>
          </a:stretch>
        </p:blipFill>
        <p:spPr>
          <a:xfrm>
            <a:off x="259528" y="3353351"/>
            <a:ext cx="5047129" cy="1571070"/>
          </a:xfrm>
          <a:prstGeom prst="rect">
            <a:avLst/>
          </a:prstGeom>
        </p:spPr>
      </p:pic>
      <p:pic>
        <p:nvPicPr>
          <p:cNvPr id="9" name="Picture 8">
            <a:extLst>
              <a:ext uri="{FF2B5EF4-FFF2-40B4-BE49-F238E27FC236}">
                <a16:creationId xmlns:a16="http://schemas.microsoft.com/office/drawing/2014/main" id="{84B0F90B-BDDD-1941-A6FC-CD785E333ECF}"/>
              </a:ext>
            </a:extLst>
          </p:cNvPr>
          <p:cNvPicPr>
            <a:picLocks noChangeAspect="1"/>
          </p:cNvPicPr>
          <p:nvPr/>
        </p:nvPicPr>
        <p:blipFill>
          <a:blip r:embed="rId4"/>
          <a:stretch>
            <a:fillRect/>
          </a:stretch>
        </p:blipFill>
        <p:spPr>
          <a:xfrm>
            <a:off x="5227331" y="1678857"/>
            <a:ext cx="3688002" cy="1935288"/>
          </a:xfrm>
          <a:prstGeom prst="rect">
            <a:avLst/>
          </a:prstGeom>
        </p:spPr>
      </p:pic>
    </p:spTree>
    <p:extLst>
      <p:ext uri="{BB962C8B-B14F-4D97-AF65-F5344CB8AC3E}">
        <p14:creationId xmlns:p14="http://schemas.microsoft.com/office/powerpoint/2010/main" val="4054394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C5E504-71B1-1A49-A7DB-73984FF4323C}"/>
              </a:ext>
            </a:extLst>
          </p:cNvPr>
          <p:cNvSpPr>
            <a:spLocks noGrp="1"/>
          </p:cNvSpPr>
          <p:nvPr>
            <p:ph type="title"/>
          </p:nvPr>
        </p:nvSpPr>
        <p:spPr/>
        <p:txBody>
          <a:bodyPr/>
          <a:lstStyle/>
          <a:p>
            <a:r>
              <a:rPr lang="en-US" dirty="0"/>
              <a:t>Notes on Instance Specifications</a:t>
            </a:r>
          </a:p>
        </p:txBody>
      </p:sp>
      <p:sp>
        <p:nvSpPr>
          <p:cNvPr id="5" name="Footer Placeholder 4">
            <a:extLst>
              <a:ext uri="{FF2B5EF4-FFF2-40B4-BE49-F238E27FC236}">
                <a16:creationId xmlns:a16="http://schemas.microsoft.com/office/drawing/2014/main" id="{66367898-008E-4949-89AB-600D5F3DBCE0}"/>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219034E1-6632-2F49-94AA-27BC41DA8A4E}"/>
              </a:ext>
            </a:extLst>
          </p:cNvPr>
          <p:cNvSpPr>
            <a:spLocks noGrp="1"/>
          </p:cNvSpPr>
          <p:nvPr>
            <p:ph type="sldNum" sz="quarter" idx="11"/>
          </p:nvPr>
        </p:nvSpPr>
        <p:spPr/>
        <p:txBody>
          <a:bodyPr/>
          <a:lstStyle/>
          <a:p>
            <a:fld id="{59395FB3-9C97-154F-86B2-7E381B951268}" type="slidenum">
              <a:rPr lang="en-US" smtClean="0"/>
              <a:pPr/>
              <a:t>31</a:t>
            </a:fld>
            <a:endParaRPr lang="en-US" dirty="0"/>
          </a:p>
        </p:txBody>
      </p:sp>
    </p:spTree>
    <p:extLst>
      <p:ext uri="{BB962C8B-B14F-4D97-AF65-F5344CB8AC3E}">
        <p14:creationId xmlns:p14="http://schemas.microsoft.com/office/powerpoint/2010/main" val="585511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p:txBody>
          <a:bodyPr/>
          <a:lstStyle/>
          <a:p>
            <a:r>
              <a:rPr lang="en-US" dirty="0"/>
              <a:t>Instance Specification Properties</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19455" y="1243584"/>
            <a:ext cx="8203873" cy="3252216"/>
          </a:xfrm>
        </p:spPr>
        <p:txBody>
          <a:bodyPr/>
          <a:lstStyle/>
          <a:p>
            <a:r>
              <a:rPr lang="en-US" dirty="0"/>
              <a:t>The displayed text of both instance specifications and slots may be controlled using the properties </a:t>
            </a:r>
          </a:p>
          <a:p>
            <a:r>
              <a:rPr lang="en-US" dirty="0" err="1">
                <a:latin typeface="Courier New" panose="02070309020205020404" pitchFamily="49" charset="0"/>
                <a:cs typeface="Courier New" panose="02070309020205020404" pitchFamily="49" charset="0"/>
              </a:rPr>
              <a:t>Browser:Settings:InstanceSpecificationNameFormat</a:t>
            </a:r>
            <a:endParaRPr lang="en-US" dirty="0">
              <a:latin typeface="Courier New" panose="02070309020205020404" pitchFamily="49" charset="0"/>
              <a:cs typeface="Courier New" panose="02070309020205020404" pitchFamily="49" charset="0"/>
            </a:endParaRPr>
          </a:p>
          <a:p>
            <a:r>
              <a:rPr lang="en-US" dirty="0" err="1">
                <a:latin typeface="Courier New" panose="02070309020205020404" pitchFamily="49" charset="0"/>
                <a:cs typeface="Courier New" panose="02070309020205020404" pitchFamily="49" charset="0"/>
              </a:rPr>
              <a:t>Browser:Settings:InstanceSpecificationNameFormat</a:t>
            </a:r>
            <a:endParaRPr lang="en-US" dirty="0">
              <a:latin typeface="Courier New" panose="02070309020205020404" pitchFamily="49" charset="0"/>
              <a:cs typeface="Courier New" panose="02070309020205020404" pitchFamily="49" charset="0"/>
            </a:endParaRPr>
          </a:p>
          <a:p>
            <a:r>
              <a:rPr lang="en-US" dirty="0"/>
              <a:t>Both are conditional properties and so can be controlled by perspectives</a:t>
            </a:r>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32</a:t>
            </a:fld>
            <a:endParaRPr lang="en-US" dirty="0"/>
          </a:p>
        </p:txBody>
      </p:sp>
      <p:pic>
        <p:nvPicPr>
          <p:cNvPr id="4" name="Picture 3">
            <a:extLst>
              <a:ext uri="{FF2B5EF4-FFF2-40B4-BE49-F238E27FC236}">
                <a16:creationId xmlns:a16="http://schemas.microsoft.com/office/drawing/2014/main" id="{53B7D1AF-A25F-7342-84C4-EF8E3794B55F}"/>
              </a:ext>
            </a:extLst>
          </p:cNvPr>
          <p:cNvPicPr>
            <a:picLocks noChangeAspect="1"/>
          </p:cNvPicPr>
          <p:nvPr/>
        </p:nvPicPr>
        <p:blipFill>
          <a:blip r:embed="rId2"/>
          <a:stretch>
            <a:fillRect/>
          </a:stretch>
        </p:blipFill>
        <p:spPr>
          <a:xfrm>
            <a:off x="5527701" y="4341135"/>
            <a:ext cx="3117799" cy="268091"/>
          </a:xfrm>
          <a:prstGeom prst="rect">
            <a:avLst/>
          </a:prstGeom>
        </p:spPr>
      </p:pic>
      <p:pic>
        <p:nvPicPr>
          <p:cNvPr id="8" name="Picture 7">
            <a:extLst>
              <a:ext uri="{FF2B5EF4-FFF2-40B4-BE49-F238E27FC236}">
                <a16:creationId xmlns:a16="http://schemas.microsoft.com/office/drawing/2014/main" id="{3814D678-57D1-B841-A7D6-1FEEC0F40782}"/>
              </a:ext>
            </a:extLst>
          </p:cNvPr>
          <p:cNvPicPr>
            <a:picLocks noChangeAspect="1"/>
          </p:cNvPicPr>
          <p:nvPr/>
        </p:nvPicPr>
        <p:blipFill>
          <a:blip r:embed="rId3"/>
          <a:stretch>
            <a:fillRect/>
          </a:stretch>
        </p:blipFill>
        <p:spPr>
          <a:xfrm>
            <a:off x="210312" y="4341135"/>
            <a:ext cx="4590467" cy="240145"/>
          </a:xfrm>
          <a:prstGeom prst="rect">
            <a:avLst/>
          </a:prstGeom>
        </p:spPr>
      </p:pic>
      <p:pic>
        <p:nvPicPr>
          <p:cNvPr id="9" name="Picture 8">
            <a:extLst>
              <a:ext uri="{FF2B5EF4-FFF2-40B4-BE49-F238E27FC236}">
                <a16:creationId xmlns:a16="http://schemas.microsoft.com/office/drawing/2014/main" id="{A9CB4ED0-2DA3-0743-BEA6-70615EDC52AB}"/>
              </a:ext>
            </a:extLst>
          </p:cNvPr>
          <p:cNvPicPr>
            <a:picLocks noChangeAspect="1"/>
          </p:cNvPicPr>
          <p:nvPr/>
        </p:nvPicPr>
        <p:blipFill>
          <a:blip r:embed="rId4"/>
          <a:stretch>
            <a:fillRect/>
          </a:stretch>
        </p:blipFill>
        <p:spPr>
          <a:xfrm>
            <a:off x="397345" y="2757055"/>
            <a:ext cx="4216400" cy="1498600"/>
          </a:xfrm>
          <a:prstGeom prst="rect">
            <a:avLst/>
          </a:prstGeom>
        </p:spPr>
      </p:pic>
      <p:pic>
        <p:nvPicPr>
          <p:cNvPr id="10" name="Picture 9">
            <a:extLst>
              <a:ext uri="{FF2B5EF4-FFF2-40B4-BE49-F238E27FC236}">
                <a16:creationId xmlns:a16="http://schemas.microsoft.com/office/drawing/2014/main" id="{AAF7706C-BC79-5248-8010-9C0EFEFC206C}"/>
              </a:ext>
            </a:extLst>
          </p:cNvPr>
          <p:cNvPicPr>
            <a:picLocks noChangeAspect="1"/>
          </p:cNvPicPr>
          <p:nvPr/>
        </p:nvPicPr>
        <p:blipFill>
          <a:blip r:embed="rId5"/>
          <a:stretch>
            <a:fillRect/>
          </a:stretch>
        </p:blipFill>
        <p:spPr>
          <a:xfrm>
            <a:off x="5524433" y="2689261"/>
            <a:ext cx="3390900" cy="1473200"/>
          </a:xfrm>
          <a:prstGeom prst="rect">
            <a:avLst/>
          </a:prstGeom>
        </p:spPr>
      </p:pic>
      <p:cxnSp>
        <p:nvCxnSpPr>
          <p:cNvPr id="12" name="Straight Arrow Connector 11">
            <a:extLst>
              <a:ext uri="{FF2B5EF4-FFF2-40B4-BE49-F238E27FC236}">
                <a16:creationId xmlns:a16="http://schemas.microsoft.com/office/drawing/2014/main" id="{2422ACF5-B124-EF4B-B0A3-830BB0976BEC}"/>
              </a:ext>
            </a:extLst>
          </p:cNvPr>
          <p:cNvCxnSpPr/>
          <p:nvPr/>
        </p:nvCxnSpPr>
        <p:spPr bwMode="auto">
          <a:xfrm flipH="1">
            <a:off x="3229761" y="3003259"/>
            <a:ext cx="528507" cy="318781"/>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BA223F28-12C9-114C-9C45-26C8DCDA7313}"/>
              </a:ext>
            </a:extLst>
          </p:cNvPr>
          <p:cNvCxnSpPr>
            <a:cxnSpLocks/>
          </p:cNvCxnSpPr>
          <p:nvPr/>
        </p:nvCxnSpPr>
        <p:spPr bwMode="auto">
          <a:xfrm flipH="1" flipV="1">
            <a:off x="7341766" y="3458906"/>
            <a:ext cx="659201" cy="47449"/>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955283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p:txBody>
          <a:bodyPr/>
          <a:lstStyle/>
          <a:p>
            <a:r>
              <a:rPr lang="en-US" dirty="0"/>
              <a:t>Features view display</a:t>
            </a:r>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33</a:t>
            </a:fld>
            <a:endParaRPr lang="en-US" dirty="0"/>
          </a:p>
        </p:txBody>
      </p:sp>
      <p:pic>
        <p:nvPicPr>
          <p:cNvPr id="16" name="Picture 15">
            <a:extLst>
              <a:ext uri="{FF2B5EF4-FFF2-40B4-BE49-F238E27FC236}">
                <a16:creationId xmlns:a16="http://schemas.microsoft.com/office/drawing/2014/main" id="{C9B67B6A-6532-4B46-9D55-2EB0C1CB14E6}"/>
              </a:ext>
            </a:extLst>
          </p:cNvPr>
          <p:cNvPicPr>
            <a:picLocks noChangeAspect="1"/>
          </p:cNvPicPr>
          <p:nvPr/>
        </p:nvPicPr>
        <p:blipFill>
          <a:blip r:embed="rId2"/>
          <a:stretch>
            <a:fillRect/>
          </a:stretch>
        </p:blipFill>
        <p:spPr>
          <a:xfrm>
            <a:off x="2989558" y="670717"/>
            <a:ext cx="5160682" cy="2020135"/>
          </a:xfrm>
          <a:prstGeom prst="rect">
            <a:avLst/>
          </a:prstGeom>
        </p:spPr>
      </p:pic>
      <p:pic>
        <p:nvPicPr>
          <p:cNvPr id="17" name="Picture 16">
            <a:extLst>
              <a:ext uri="{FF2B5EF4-FFF2-40B4-BE49-F238E27FC236}">
                <a16:creationId xmlns:a16="http://schemas.microsoft.com/office/drawing/2014/main" id="{6D359FE0-42EE-3249-B554-432A1D8C4F9B}"/>
              </a:ext>
            </a:extLst>
          </p:cNvPr>
          <p:cNvPicPr>
            <a:picLocks noChangeAspect="1"/>
          </p:cNvPicPr>
          <p:nvPr/>
        </p:nvPicPr>
        <p:blipFill>
          <a:blip r:embed="rId3"/>
          <a:stretch>
            <a:fillRect/>
          </a:stretch>
        </p:blipFill>
        <p:spPr>
          <a:xfrm>
            <a:off x="2940424" y="2821290"/>
            <a:ext cx="5258951" cy="2049953"/>
          </a:xfrm>
          <a:prstGeom prst="rect">
            <a:avLst/>
          </a:prstGeom>
        </p:spPr>
      </p:pic>
      <p:cxnSp>
        <p:nvCxnSpPr>
          <p:cNvPr id="19" name="Straight Arrow Connector 18">
            <a:extLst>
              <a:ext uri="{FF2B5EF4-FFF2-40B4-BE49-F238E27FC236}">
                <a16:creationId xmlns:a16="http://schemas.microsoft.com/office/drawing/2014/main" id="{E2E4E101-FE33-8C48-B8DC-5251BE966D90}"/>
              </a:ext>
            </a:extLst>
          </p:cNvPr>
          <p:cNvCxnSpPr/>
          <p:nvPr/>
        </p:nvCxnSpPr>
        <p:spPr bwMode="auto">
          <a:xfrm flipV="1">
            <a:off x="2743200" y="3496235"/>
            <a:ext cx="1407459" cy="215153"/>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20" name="Straight Arrow Connector 19">
            <a:extLst>
              <a:ext uri="{FF2B5EF4-FFF2-40B4-BE49-F238E27FC236}">
                <a16:creationId xmlns:a16="http://schemas.microsoft.com/office/drawing/2014/main" id="{0AE9C051-B228-404E-B054-C4DB55480A18}"/>
              </a:ext>
            </a:extLst>
          </p:cNvPr>
          <p:cNvCxnSpPr>
            <a:cxnSpLocks/>
          </p:cNvCxnSpPr>
          <p:nvPr/>
        </p:nvCxnSpPr>
        <p:spPr bwMode="auto">
          <a:xfrm flipV="1">
            <a:off x="2147582" y="1328943"/>
            <a:ext cx="2003076" cy="107576"/>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22" name="Straight Arrow Connector 21">
            <a:extLst>
              <a:ext uri="{FF2B5EF4-FFF2-40B4-BE49-F238E27FC236}">
                <a16:creationId xmlns:a16="http://schemas.microsoft.com/office/drawing/2014/main" id="{B9DDAEDA-B2B1-874B-843D-5E998DA7C6C9}"/>
              </a:ext>
            </a:extLst>
          </p:cNvPr>
          <p:cNvCxnSpPr>
            <a:cxnSpLocks/>
          </p:cNvCxnSpPr>
          <p:nvPr/>
        </p:nvCxnSpPr>
        <p:spPr bwMode="auto">
          <a:xfrm>
            <a:off x="2147582" y="1447950"/>
            <a:ext cx="1107346" cy="373339"/>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a:extLst>
              <a:ext uri="{FF2B5EF4-FFF2-40B4-BE49-F238E27FC236}">
                <a16:creationId xmlns:a16="http://schemas.microsoft.com/office/drawing/2014/main" id="{0F4D7F8C-F960-2A43-85E3-7955CD8FDD83}"/>
              </a:ext>
            </a:extLst>
          </p:cNvPr>
          <p:cNvCxnSpPr>
            <a:cxnSpLocks/>
          </p:cNvCxnSpPr>
          <p:nvPr/>
        </p:nvCxnSpPr>
        <p:spPr bwMode="auto">
          <a:xfrm>
            <a:off x="2743200" y="3711388"/>
            <a:ext cx="703729" cy="545136"/>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536583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p:txBody>
          <a:bodyPr/>
          <a:lstStyle/>
          <a:p>
            <a:r>
              <a:rPr lang="en-US" dirty="0"/>
              <a:t>Root specifications</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19455" y="1243584"/>
            <a:ext cx="8203873" cy="3252216"/>
          </a:xfrm>
        </p:spPr>
        <p:txBody>
          <a:bodyPr/>
          <a:lstStyle/>
          <a:p>
            <a:r>
              <a:rPr lang="en-US" dirty="0"/>
              <a:t>Instance Specifications appear in the browser hierarchy where they are used in a slot. The exception to this is ‘root’ instance specs </a:t>
            </a:r>
          </a:p>
          <a:p>
            <a:r>
              <a:rPr lang="en-US" dirty="0"/>
              <a:t>An instance specification is deemed to be a root when:</a:t>
            </a:r>
          </a:p>
          <a:p>
            <a:pPr marL="285750" indent="-285750">
              <a:buFont typeface="Arial" panose="020B0604020202020204" pitchFamily="34" charset="0"/>
              <a:buChar char="•"/>
            </a:pPr>
            <a:r>
              <a:rPr lang="en-US" dirty="0"/>
              <a:t>It is not referenced by any instance slot</a:t>
            </a:r>
          </a:p>
          <a:p>
            <a:pPr marL="285750" indent="-285750">
              <a:buFont typeface="Arial" panose="020B0604020202020204" pitchFamily="34" charset="0"/>
              <a:buChar char="•"/>
            </a:pPr>
            <a:r>
              <a:rPr lang="en-US" dirty="0"/>
              <a:t>It is referenced by more than one instance slot</a:t>
            </a:r>
          </a:p>
          <a:p>
            <a:pPr marL="285750" indent="-285750">
              <a:buFont typeface="Arial" panose="020B0604020202020204" pitchFamily="34" charset="0"/>
              <a:buChar char="•"/>
            </a:pPr>
            <a:r>
              <a:rPr lang="en-US" dirty="0"/>
              <a:t>It is owned by a package that is different to the package that contains the slot</a:t>
            </a:r>
          </a:p>
          <a:p>
            <a:pPr marL="285750" indent="-285750">
              <a:buFont typeface="Arial" panose="020B0604020202020204" pitchFamily="34" charset="0"/>
              <a:buChar char="•"/>
            </a:pPr>
            <a:r>
              <a:rPr lang="en-US" dirty="0"/>
              <a:t>It is part of a cyclic definition</a:t>
            </a:r>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34</a:t>
            </a:fld>
            <a:endParaRPr lang="en-US" dirty="0"/>
          </a:p>
        </p:txBody>
      </p:sp>
    </p:spTree>
    <p:extLst>
      <p:ext uri="{BB962C8B-B14F-4D97-AF65-F5344CB8AC3E}">
        <p14:creationId xmlns:p14="http://schemas.microsoft.com/office/powerpoint/2010/main" val="26348285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p:txBody>
          <a:bodyPr/>
          <a:lstStyle/>
          <a:p>
            <a:r>
              <a:rPr lang="en-US" dirty="0"/>
              <a:t>Unreferenced Instance Specs</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19455" y="1243584"/>
            <a:ext cx="8203873" cy="3252216"/>
          </a:xfrm>
        </p:spPr>
        <p:txBody>
          <a:bodyPr/>
          <a:lstStyle/>
          <a:p>
            <a:r>
              <a:rPr lang="en-US" dirty="0"/>
              <a:t>If an instance spec is not referenced by any instance slot, then it appears at package level</a:t>
            </a:r>
          </a:p>
          <a:p>
            <a:pPr marL="285750" indent="-285750">
              <a:buFont typeface="Arial" panose="020B0604020202020204" pitchFamily="34" charset="0"/>
              <a:buChar char="•"/>
            </a:pPr>
            <a:r>
              <a:rPr lang="en-US" dirty="0"/>
              <a:t>Referencing an instance specification in an instance slot will cause the instance specification to move automatically to the slot in the tree </a:t>
            </a:r>
          </a:p>
          <a:p>
            <a:pPr marL="285750" indent="-285750">
              <a:buFont typeface="Arial" panose="020B0604020202020204" pitchFamily="34" charset="0"/>
              <a:buChar char="•"/>
            </a:pPr>
            <a:r>
              <a:rPr lang="en-US" dirty="0"/>
              <a:t>Deleting an instance slot will cause any referenced instance spec to then become a root and move automatically to package level</a:t>
            </a:r>
          </a:p>
          <a:p>
            <a:pPr marL="285750" indent="-285750">
              <a:buFont typeface="Arial" panose="020B0604020202020204" pitchFamily="34" charset="0"/>
              <a:buChar char="•"/>
            </a:pPr>
            <a:endParaRPr lang="en-US" dirty="0"/>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35</a:t>
            </a:fld>
            <a:endParaRPr lang="en-US" dirty="0"/>
          </a:p>
        </p:txBody>
      </p:sp>
      <p:pic>
        <p:nvPicPr>
          <p:cNvPr id="4" name="Picture 3">
            <a:extLst>
              <a:ext uri="{FF2B5EF4-FFF2-40B4-BE49-F238E27FC236}">
                <a16:creationId xmlns:a16="http://schemas.microsoft.com/office/drawing/2014/main" id="{9DA1C580-6B7F-C64C-9F3A-D25357C1A78A}"/>
              </a:ext>
            </a:extLst>
          </p:cNvPr>
          <p:cNvPicPr>
            <a:picLocks noChangeAspect="1"/>
          </p:cNvPicPr>
          <p:nvPr/>
        </p:nvPicPr>
        <p:blipFill>
          <a:blip r:embed="rId2"/>
          <a:stretch>
            <a:fillRect/>
          </a:stretch>
        </p:blipFill>
        <p:spPr>
          <a:xfrm>
            <a:off x="2833792" y="3062406"/>
            <a:ext cx="2438400" cy="939800"/>
          </a:xfrm>
          <a:prstGeom prst="rect">
            <a:avLst/>
          </a:prstGeom>
        </p:spPr>
      </p:pic>
    </p:spTree>
    <p:extLst>
      <p:ext uri="{BB962C8B-B14F-4D97-AF65-F5344CB8AC3E}">
        <p14:creationId xmlns:p14="http://schemas.microsoft.com/office/powerpoint/2010/main" val="844719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a:xfrm>
            <a:off x="210311" y="201168"/>
            <a:ext cx="6513217" cy="804672"/>
          </a:xfrm>
        </p:spPr>
        <p:txBody>
          <a:bodyPr/>
          <a:lstStyle/>
          <a:p>
            <a:r>
              <a:rPr lang="en-US" dirty="0"/>
              <a:t>Instance Specs with multiple references</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10311" y="603504"/>
            <a:ext cx="8203873" cy="3252216"/>
          </a:xfrm>
        </p:spPr>
        <p:txBody>
          <a:bodyPr/>
          <a:lstStyle/>
          <a:p>
            <a:r>
              <a:rPr lang="en-US" dirty="0"/>
              <a:t>If an instance spec referenced by more than one instance slot, then it appears at package level in addition to every slot that references it (it is the same instance spec so deleting any will delete all)</a:t>
            </a:r>
          </a:p>
          <a:p>
            <a:pPr marL="285750" indent="-285750">
              <a:buFont typeface="Arial" panose="020B0604020202020204" pitchFamily="34" charset="0"/>
              <a:buChar char="•"/>
            </a:pPr>
            <a:endParaRPr lang="en-US" dirty="0"/>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dirty="0"/>
              <a:t>IBM Engineering / © 2020 IBM Corporation</a:t>
            </a:r>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36</a:t>
            </a:fld>
            <a:endParaRPr lang="en-US" dirty="0"/>
          </a:p>
        </p:txBody>
      </p:sp>
      <p:pic>
        <p:nvPicPr>
          <p:cNvPr id="7" name="Picture 6">
            <a:extLst>
              <a:ext uri="{FF2B5EF4-FFF2-40B4-BE49-F238E27FC236}">
                <a16:creationId xmlns:a16="http://schemas.microsoft.com/office/drawing/2014/main" id="{17AA7934-9333-4642-9E9B-4206C30C578B}"/>
              </a:ext>
            </a:extLst>
          </p:cNvPr>
          <p:cNvPicPr>
            <a:picLocks noChangeAspect="1"/>
          </p:cNvPicPr>
          <p:nvPr/>
        </p:nvPicPr>
        <p:blipFill>
          <a:blip r:embed="rId2"/>
          <a:stretch>
            <a:fillRect/>
          </a:stretch>
        </p:blipFill>
        <p:spPr>
          <a:xfrm>
            <a:off x="2364260" y="1408176"/>
            <a:ext cx="3302000" cy="3302000"/>
          </a:xfrm>
          <a:prstGeom prst="rect">
            <a:avLst/>
          </a:prstGeom>
        </p:spPr>
      </p:pic>
      <p:cxnSp>
        <p:nvCxnSpPr>
          <p:cNvPr id="9" name="Straight Arrow Connector 8">
            <a:extLst>
              <a:ext uri="{FF2B5EF4-FFF2-40B4-BE49-F238E27FC236}">
                <a16:creationId xmlns:a16="http://schemas.microsoft.com/office/drawing/2014/main" id="{EF7337FF-95C5-AB4D-AD26-AF45979C504B}"/>
              </a:ext>
            </a:extLst>
          </p:cNvPr>
          <p:cNvCxnSpPr/>
          <p:nvPr/>
        </p:nvCxnSpPr>
        <p:spPr bwMode="auto">
          <a:xfrm flipH="1" flipV="1">
            <a:off x="4177553" y="2546583"/>
            <a:ext cx="860612" cy="99060"/>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a:extLst>
              <a:ext uri="{FF2B5EF4-FFF2-40B4-BE49-F238E27FC236}">
                <a16:creationId xmlns:a16="http://schemas.microsoft.com/office/drawing/2014/main" id="{967A4C7F-467E-D24E-A4AA-E3F77E302C4A}"/>
              </a:ext>
            </a:extLst>
          </p:cNvPr>
          <p:cNvCxnSpPr/>
          <p:nvPr/>
        </p:nvCxnSpPr>
        <p:spPr bwMode="auto">
          <a:xfrm flipH="1" flipV="1">
            <a:off x="5119917" y="3571438"/>
            <a:ext cx="860612" cy="99060"/>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BCBB8028-AA44-8E48-86E5-F3D4E3F345ED}"/>
              </a:ext>
            </a:extLst>
          </p:cNvPr>
          <p:cNvCxnSpPr/>
          <p:nvPr/>
        </p:nvCxnSpPr>
        <p:spPr bwMode="auto">
          <a:xfrm flipH="1" flipV="1">
            <a:off x="5119917" y="4600448"/>
            <a:ext cx="860612" cy="99060"/>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775721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a:xfrm>
            <a:off x="210311" y="201168"/>
            <a:ext cx="7314613" cy="804672"/>
          </a:xfrm>
        </p:spPr>
        <p:txBody>
          <a:bodyPr/>
          <a:lstStyle/>
          <a:p>
            <a:r>
              <a:rPr lang="en-US" dirty="0"/>
              <a:t>Instance Specs in different Packages</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28666" y="647700"/>
            <a:ext cx="8203873" cy="3252216"/>
          </a:xfrm>
        </p:spPr>
        <p:txBody>
          <a:bodyPr/>
          <a:lstStyle/>
          <a:p>
            <a:r>
              <a:rPr lang="en-US" dirty="0"/>
              <a:t>If an instance spec is owned by a package that is different to the package that contains the slot – then it appears twice in the browser (again it is the same instance spec so deleting either will delete both)</a:t>
            </a:r>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37</a:t>
            </a:fld>
            <a:endParaRPr lang="en-US" dirty="0"/>
          </a:p>
        </p:txBody>
      </p:sp>
      <p:pic>
        <p:nvPicPr>
          <p:cNvPr id="7" name="Picture 6">
            <a:extLst>
              <a:ext uri="{FF2B5EF4-FFF2-40B4-BE49-F238E27FC236}">
                <a16:creationId xmlns:a16="http://schemas.microsoft.com/office/drawing/2014/main" id="{952ABFAF-D8F1-6842-8492-3D51BF24708D}"/>
              </a:ext>
            </a:extLst>
          </p:cNvPr>
          <p:cNvPicPr>
            <a:picLocks noChangeAspect="1"/>
          </p:cNvPicPr>
          <p:nvPr/>
        </p:nvPicPr>
        <p:blipFill>
          <a:blip r:embed="rId2"/>
          <a:stretch>
            <a:fillRect/>
          </a:stretch>
        </p:blipFill>
        <p:spPr>
          <a:xfrm>
            <a:off x="708027" y="1441923"/>
            <a:ext cx="3225800" cy="2781300"/>
          </a:xfrm>
          <a:prstGeom prst="rect">
            <a:avLst/>
          </a:prstGeom>
        </p:spPr>
      </p:pic>
      <p:cxnSp>
        <p:nvCxnSpPr>
          <p:cNvPr id="11" name="Straight Arrow Connector 10">
            <a:extLst>
              <a:ext uri="{FF2B5EF4-FFF2-40B4-BE49-F238E27FC236}">
                <a16:creationId xmlns:a16="http://schemas.microsoft.com/office/drawing/2014/main" id="{495F12B4-47ED-874F-B945-95352216DCC6}"/>
              </a:ext>
            </a:extLst>
          </p:cNvPr>
          <p:cNvCxnSpPr/>
          <p:nvPr/>
        </p:nvCxnSpPr>
        <p:spPr bwMode="auto">
          <a:xfrm flipH="1" flipV="1">
            <a:off x="3002648" y="4025253"/>
            <a:ext cx="636091" cy="129988"/>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a:extLst>
              <a:ext uri="{FF2B5EF4-FFF2-40B4-BE49-F238E27FC236}">
                <a16:creationId xmlns:a16="http://schemas.microsoft.com/office/drawing/2014/main" id="{A135BC72-ABF2-124D-B848-4780841E5D59}"/>
              </a:ext>
            </a:extLst>
          </p:cNvPr>
          <p:cNvCxnSpPr/>
          <p:nvPr/>
        </p:nvCxnSpPr>
        <p:spPr bwMode="auto">
          <a:xfrm flipH="1" flipV="1">
            <a:off x="3933827" y="3036750"/>
            <a:ext cx="636091" cy="129988"/>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
        <p:nvSpPr>
          <p:cNvPr id="13" name="TextBox 12">
            <a:extLst>
              <a:ext uri="{FF2B5EF4-FFF2-40B4-BE49-F238E27FC236}">
                <a16:creationId xmlns:a16="http://schemas.microsoft.com/office/drawing/2014/main" id="{8D480CBF-9C82-3F43-BA76-EC2496C49191}"/>
              </a:ext>
            </a:extLst>
          </p:cNvPr>
          <p:cNvSpPr txBox="1"/>
          <p:nvPr/>
        </p:nvSpPr>
        <p:spPr>
          <a:xfrm>
            <a:off x="4588273" y="3036750"/>
            <a:ext cx="3462807" cy="307777"/>
          </a:xfrm>
          <a:prstGeom prst="rect">
            <a:avLst/>
          </a:prstGeom>
          <a:noFill/>
        </p:spPr>
        <p:txBody>
          <a:bodyPr wrap="square" rtlCol="0">
            <a:spAutoFit/>
          </a:bodyPr>
          <a:lstStyle/>
          <a:p>
            <a:pPr algn="l"/>
            <a:r>
              <a:rPr lang="en-US" sz="1400" dirty="0">
                <a:solidFill>
                  <a:schemeClr val="tx1"/>
                </a:solidFill>
                <a:latin typeface="IBM Plex Sans" charset="0"/>
                <a:ea typeface="IBM Plex Sans" charset="0"/>
                <a:cs typeface="IBM Plex Sans" charset="0"/>
              </a:rPr>
              <a:t>Referenced by slot in a different package</a:t>
            </a:r>
          </a:p>
        </p:txBody>
      </p:sp>
      <p:sp>
        <p:nvSpPr>
          <p:cNvPr id="14" name="TextBox 13">
            <a:extLst>
              <a:ext uri="{FF2B5EF4-FFF2-40B4-BE49-F238E27FC236}">
                <a16:creationId xmlns:a16="http://schemas.microsoft.com/office/drawing/2014/main" id="{1E43D461-FB59-0F49-8748-7B2D935DDD16}"/>
              </a:ext>
            </a:extLst>
          </p:cNvPr>
          <p:cNvSpPr txBox="1"/>
          <p:nvPr/>
        </p:nvSpPr>
        <p:spPr>
          <a:xfrm>
            <a:off x="3638739" y="4038671"/>
            <a:ext cx="1704313" cy="307777"/>
          </a:xfrm>
          <a:prstGeom prst="rect">
            <a:avLst/>
          </a:prstGeom>
          <a:noFill/>
        </p:spPr>
        <p:txBody>
          <a:bodyPr wrap="none" rtlCol="0">
            <a:spAutoFit/>
          </a:bodyPr>
          <a:lstStyle/>
          <a:p>
            <a:pPr algn="l"/>
            <a:r>
              <a:rPr lang="en-US" sz="1400" dirty="0">
                <a:solidFill>
                  <a:schemeClr val="tx1"/>
                </a:solidFill>
                <a:latin typeface="IBM Plex Sans" charset="0"/>
                <a:ea typeface="IBM Plex Sans" charset="0"/>
                <a:cs typeface="IBM Plex Sans" charset="0"/>
              </a:rPr>
              <a:t>Owned by package</a:t>
            </a:r>
          </a:p>
        </p:txBody>
      </p:sp>
    </p:spTree>
    <p:extLst>
      <p:ext uri="{BB962C8B-B14F-4D97-AF65-F5344CB8AC3E}">
        <p14:creationId xmlns:p14="http://schemas.microsoft.com/office/powerpoint/2010/main" val="2905907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7FF-4773-AC42-A74A-F3B535CC9150}"/>
              </a:ext>
            </a:extLst>
          </p:cNvPr>
          <p:cNvSpPr>
            <a:spLocks noGrp="1"/>
          </p:cNvSpPr>
          <p:nvPr>
            <p:ph type="title"/>
          </p:nvPr>
        </p:nvSpPr>
        <p:spPr/>
        <p:txBody>
          <a:bodyPr/>
          <a:lstStyle/>
          <a:p>
            <a:r>
              <a:rPr lang="en-US" dirty="0"/>
              <a:t>Cyclic definitions</a:t>
            </a:r>
          </a:p>
        </p:txBody>
      </p:sp>
      <p:sp>
        <p:nvSpPr>
          <p:cNvPr id="3" name="Text Placeholder 2">
            <a:extLst>
              <a:ext uri="{FF2B5EF4-FFF2-40B4-BE49-F238E27FC236}">
                <a16:creationId xmlns:a16="http://schemas.microsoft.com/office/drawing/2014/main" id="{8675D683-9951-AA4A-AD43-C461FD20F14C}"/>
              </a:ext>
            </a:extLst>
          </p:cNvPr>
          <p:cNvSpPr>
            <a:spLocks noGrp="1"/>
          </p:cNvSpPr>
          <p:nvPr>
            <p:ph type="body" sz="quarter" idx="13"/>
          </p:nvPr>
        </p:nvSpPr>
        <p:spPr>
          <a:xfrm>
            <a:off x="228666" y="647700"/>
            <a:ext cx="8203873" cy="3252216"/>
          </a:xfrm>
        </p:spPr>
        <p:txBody>
          <a:bodyPr/>
          <a:lstStyle/>
          <a:p>
            <a:r>
              <a:rPr lang="en-US" dirty="0"/>
              <a:t>If an instance spec is part of a cyclic definition, then it will appear at package level as well as at slot level (again it is the same instance spec so deleting either will delete both)</a:t>
            </a:r>
          </a:p>
        </p:txBody>
      </p:sp>
      <p:sp>
        <p:nvSpPr>
          <p:cNvPr id="5" name="Footer Placeholder 4">
            <a:extLst>
              <a:ext uri="{FF2B5EF4-FFF2-40B4-BE49-F238E27FC236}">
                <a16:creationId xmlns:a16="http://schemas.microsoft.com/office/drawing/2014/main" id="{37270737-7525-D542-AB77-A9EF3234E867}"/>
              </a:ext>
            </a:extLst>
          </p:cNvPr>
          <p:cNvSpPr>
            <a:spLocks noGrp="1"/>
          </p:cNvSpPr>
          <p:nvPr>
            <p:ph type="ftr" sz="quarter" idx="10"/>
          </p:nvPr>
        </p:nvSpPr>
        <p:spPr/>
        <p:txBody>
          <a:bodyPr/>
          <a:lstStyle/>
          <a:p>
            <a:r>
              <a:rPr lang="en-US"/>
              <a:t>IBM Engineering / © 2020 IBM Corporation</a:t>
            </a:r>
            <a:endParaRPr lang="en-US" dirty="0"/>
          </a:p>
        </p:txBody>
      </p:sp>
      <p:sp>
        <p:nvSpPr>
          <p:cNvPr id="6" name="Slide Number Placeholder 5">
            <a:extLst>
              <a:ext uri="{FF2B5EF4-FFF2-40B4-BE49-F238E27FC236}">
                <a16:creationId xmlns:a16="http://schemas.microsoft.com/office/drawing/2014/main" id="{AF9CEA6F-264F-154A-82F4-8CD445628019}"/>
              </a:ext>
            </a:extLst>
          </p:cNvPr>
          <p:cNvSpPr>
            <a:spLocks noGrp="1"/>
          </p:cNvSpPr>
          <p:nvPr>
            <p:ph type="sldNum" sz="quarter" idx="11"/>
          </p:nvPr>
        </p:nvSpPr>
        <p:spPr/>
        <p:txBody>
          <a:bodyPr/>
          <a:lstStyle/>
          <a:p>
            <a:fld id="{59395FB3-9C97-154F-86B2-7E381B951268}" type="slidenum">
              <a:rPr lang="en-US" smtClean="0"/>
              <a:pPr/>
              <a:t>38</a:t>
            </a:fld>
            <a:endParaRPr lang="en-US" dirty="0"/>
          </a:p>
        </p:txBody>
      </p:sp>
      <p:pic>
        <p:nvPicPr>
          <p:cNvPr id="8" name="Picture 7">
            <a:extLst>
              <a:ext uri="{FF2B5EF4-FFF2-40B4-BE49-F238E27FC236}">
                <a16:creationId xmlns:a16="http://schemas.microsoft.com/office/drawing/2014/main" id="{64916BBB-C8FB-764D-B09B-120B88E87791}"/>
              </a:ext>
            </a:extLst>
          </p:cNvPr>
          <p:cNvPicPr>
            <a:picLocks noChangeAspect="1"/>
          </p:cNvPicPr>
          <p:nvPr/>
        </p:nvPicPr>
        <p:blipFill>
          <a:blip r:embed="rId2"/>
          <a:stretch>
            <a:fillRect/>
          </a:stretch>
        </p:blipFill>
        <p:spPr>
          <a:xfrm>
            <a:off x="856052" y="1290248"/>
            <a:ext cx="1250982" cy="1362677"/>
          </a:xfrm>
          <a:prstGeom prst="rect">
            <a:avLst/>
          </a:prstGeom>
        </p:spPr>
      </p:pic>
      <p:pic>
        <p:nvPicPr>
          <p:cNvPr id="4" name="Picture 3">
            <a:extLst>
              <a:ext uri="{FF2B5EF4-FFF2-40B4-BE49-F238E27FC236}">
                <a16:creationId xmlns:a16="http://schemas.microsoft.com/office/drawing/2014/main" id="{8E4B8AD0-A124-5C4D-AEF2-E9F42189123C}"/>
              </a:ext>
            </a:extLst>
          </p:cNvPr>
          <p:cNvPicPr>
            <a:picLocks noChangeAspect="1"/>
          </p:cNvPicPr>
          <p:nvPr/>
        </p:nvPicPr>
        <p:blipFill>
          <a:blip r:embed="rId3"/>
          <a:stretch>
            <a:fillRect/>
          </a:stretch>
        </p:blipFill>
        <p:spPr>
          <a:xfrm>
            <a:off x="228666" y="2774935"/>
            <a:ext cx="2655377" cy="1531948"/>
          </a:xfrm>
          <a:prstGeom prst="rect">
            <a:avLst/>
          </a:prstGeom>
        </p:spPr>
      </p:pic>
      <p:cxnSp>
        <p:nvCxnSpPr>
          <p:cNvPr id="10" name="Straight Arrow Connector 9">
            <a:extLst>
              <a:ext uri="{FF2B5EF4-FFF2-40B4-BE49-F238E27FC236}">
                <a16:creationId xmlns:a16="http://schemas.microsoft.com/office/drawing/2014/main" id="{F2C9BC4C-4925-8744-8081-75B0F56F0BD9}"/>
              </a:ext>
            </a:extLst>
          </p:cNvPr>
          <p:cNvCxnSpPr/>
          <p:nvPr/>
        </p:nvCxnSpPr>
        <p:spPr bwMode="auto">
          <a:xfrm flipH="1" flipV="1">
            <a:off x="2365695" y="4184324"/>
            <a:ext cx="151002" cy="311476"/>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13CB15B5-0EC2-6A44-8936-667A3BEAF589}"/>
              </a:ext>
            </a:extLst>
          </p:cNvPr>
          <p:cNvCxnSpPr>
            <a:cxnSpLocks/>
          </p:cNvCxnSpPr>
          <p:nvPr/>
        </p:nvCxnSpPr>
        <p:spPr bwMode="auto">
          <a:xfrm flipH="1" flipV="1">
            <a:off x="1371601" y="4339363"/>
            <a:ext cx="1145096" cy="156437"/>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pic>
        <p:nvPicPr>
          <p:cNvPr id="15" name="Picture 14">
            <a:extLst>
              <a:ext uri="{FF2B5EF4-FFF2-40B4-BE49-F238E27FC236}">
                <a16:creationId xmlns:a16="http://schemas.microsoft.com/office/drawing/2014/main" id="{E3D321D1-1BDE-434E-BEEC-D78280FD1823}"/>
              </a:ext>
            </a:extLst>
          </p:cNvPr>
          <p:cNvPicPr>
            <a:picLocks noChangeAspect="1"/>
          </p:cNvPicPr>
          <p:nvPr/>
        </p:nvPicPr>
        <p:blipFill>
          <a:blip r:embed="rId4"/>
          <a:stretch>
            <a:fillRect/>
          </a:stretch>
        </p:blipFill>
        <p:spPr>
          <a:xfrm>
            <a:off x="3248768" y="2370481"/>
            <a:ext cx="2134600" cy="2125319"/>
          </a:xfrm>
          <a:prstGeom prst="rect">
            <a:avLst/>
          </a:prstGeom>
        </p:spPr>
      </p:pic>
      <p:pic>
        <p:nvPicPr>
          <p:cNvPr id="16" name="Picture 15">
            <a:extLst>
              <a:ext uri="{FF2B5EF4-FFF2-40B4-BE49-F238E27FC236}">
                <a16:creationId xmlns:a16="http://schemas.microsoft.com/office/drawing/2014/main" id="{34117B24-5161-B448-818F-C16040EB96FD}"/>
              </a:ext>
            </a:extLst>
          </p:cNvPr>
          <p:cNvPicPr>
            <a:picLocks noChangeAspect="1"/>
          </p:cNvPicPr>
          <p:nvPr/>
        </p:nvPicPr>
        <p:blipFill>
          <a:blip r:embed="rId5"/>
          <a:stretch>
            <a:fillRect/>
          </a:stretch>
        </p:blipFill>
        <p:spPr>
          <a:xfrm>
            <a:off x="3214815" y="1117600"/>
            <a:ext cx="2231574" cy="1003847"/>
          </a:xfrm>
          <a:prstGeom prst="rect">
            <a:avLst/>
          </a:prstGeom>
        </p:spPr>
      </p:pic>
      <p:cxnSp>
        <p:nvCxnSpPr>
          <p:cNvPr id="18" name="Straight Arrow Connector 17">
            <a:extLst>
              <a:ext uri="{FF2B5EF4-FFF2-40B4-BE49-F238E27FC236}">
                <a16:creationId xmlns:a16="http://schemas.microsoft.com/office/drawing/2014/main" id="{16B28641-0EC2-DF40-9702-E71EAA4F579A}"/>
              </a:ext>
            </a:extLst>
          </p:cNvPr>
          <p:cNvCxnSpPr/>
          <p:nvPr/>
        </p:nvCxnSpPr>
        <p:spPr bwMode="auto">
          <a:xfrm flipV="1">
            <a:off x="3214815" y="3857971"/>
            <a:ext cx="551842" cy="125984"/>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19" name="Straight Arrow Connector 18">
            <a:extLst>
              <a:ext uri="{FF2B5EF4-FFF2-40B4-BE49-F238E27FC236}">
                <a16:creationId xmlns:a16="http://schemas.microsoft.com/office/drawing/2014/main" id="{922A89C0-8C3E-0E4D-B79F-37BE11B71D9D}"/>
              </a:ext>
            </a:extLst>
          </p:cNvPr>
          <p:cNvCxnSpPr>
            <a:cxnSpLocks/>
          </p:cNvCxnSpPr>
          <p:nvPr/>
        </p:nvCxnSpPr>
        <p:spPr bwMode="auto">
          <a:xfrm flipH="1" flipV="1">
            <a:off x="4992848" y="3721950"/>
            <a:ext cx="275438" cy="177966"/>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pic>
        <p:nvPicPr>
          <p:cNvPr id="21" name="Picture 20">
            <a:extLst>
              <a:ext uri="{FF2B5EF4-FFF2-40B4-BE49-F238E27FC236}">
                <a16:creationId xmlns:a16="http://schemas.microsoft.com/office/drawing/2014/main" id="{51B671F2-FAEF-814C-A967-FBCC53843CE2}"/>
              </a:ext>
            </a:extLst>
          </p:cNvPr>
          <p:cNvPicPr>
            <a:picLocks noChangeAspect="1"/>
          </p:cNvPicPr>
          <p:nvPr/>
        </p:nvPicPr>
        <p:blipFill>
          <a:blip r:embed="rId6"/>
          <a:stretch>
            <a:fillRect/>
          </a:stretch>
        </p:blipFill>
        <p:spPr>
          <a:xfrm>
            <a:off x="6375971" y="1117600"/>
            <a:ext cx="2231575" cy="1068229"/>
          </a:xfrm>
          <a:prstGeom prst="rect">
            <a:avLst/>
          </a:prstGeom>
        </p:spPr>
      </p:pic>
      <p:pic>
        <p:nvPicPr>
          <p:cNvPr id="22" name="Picture 21">
            <a:extLst>
              <a:ext uri="{FF2B5EF4-FFF2-40B4-BE49-F238E27FC236}">
                <a16:creationId xmlns:a16="http://schemas.microsoft.com/office/drawing/2014/main" id="{BA60E9C0-0F7E-CD46-B825-9C5BBA0D257D}"/>
              </a:ext>
            </a:extLst>
          </p:cNvPr>
          <p:cNvPicPr>
            <a:picLocks noChangeAspect="1"/>
          </p:cNvPicPr>
          <p:nvPr/>
        </p:nvPicPr>
        <p:blipFill>
          <a:blip r:embed="rId7"/>
          <a:stretch>
            <a:fillRect/>
          </a:stretch>
        </p:blipFill>
        <p:spPr>
          <a:xfrm>
            <a:off x="6259533" y="2384743"/>
            <a:ext cx="2464450" cy="2111057"/>
          </a:xfrm>
          <a:prstGeom prst="rect">
            <a:avLst/>
          </a:prstGeom>
        </p:spPr>
      </p:pic>
      <p:cxnSp>
        <p:nvCxnSpPr>
          <p:cNvPr id="24" name="Straight Arrow Connector 23">
            <a:extLst>
              <a:ext uri="{FF2B5EF4-FFF2-40B4-BE49-F238E27FC236}">
                <a16:creationId xmlns:a16="http://schemas.microsoft.com/office/drawing/2014/main" id="{A4F4947C-8D65-D74B-9AF5-C26148CC7BA8}"/>
              </a:ext>
            </a:extLst>
          </p:cNvPr>
          <p:cNvCxnSpPr/>
          <p:nvPr/>
        </p:nvCxnSpPr>
        <p:spPr bwMode="auto">
          <a:xfrm flipH="1">
            <a:off x="7813410" y="3047871"/>
            <a:ext cx="619129" cy="25942"/>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cxnSp>
        <p:nvCxnSpPr>
          <p:cNvPr id="25" name="Straight Arrow Connector 24">
            <a:extLst>
              <a:ext uri="{FF2B5EF4-FFF2-40B4-BE49-F238E27FC236}">
                <a16:creationId xmlns:a16="http://schemas.microsoft.com/office/drawing/2014/main" id="{839826D2-DDA2-D04D-A646-4EFD306185D9}"/>
              </a:ext>
            </a:extLst>
          </p:cNvPr>
          <p:cNvCxnSpPr>
            <a:cxnSpLocks/>
          </p:cNvCxnSpPr>
          <p:nvPr/>
        </p:nvCxnSpPr>
        <p:spPr bwMode="auto">
          <a:xfrm flipV="1">
            <a:off x="7608815" y="4521742"/>
            <a:ext cx="227419" cy="349501"/>
          </a:xfrm>
          <a:prstGeom prst="straightConnector1">
            <a:avLst/>
          </a:prstGeom>
          <a:ln>
            <a:headEnd type="none" w="med" len="med"/>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4046517"/>
      </p:ext>
    </p:extLst>
  </p:cSld>
  <p:clrMapOvr>
    <a:masterClrMapping/>
  </p:clrMapOvr>
</p:sld>
</file>

<file path=ppt/theme/theme1.xml><?xml version="1.0" encoding="utf-8"?>
<a:theme xmlns:a="http://schemas.openxmlformats.org/drawingml/2006/main" name="IBM 2020 Master template (black background)">
  <a:themeElements>
    <a:clrScheme name="Custom 3">
      <a:dk1>
        <a:srgbClr val="FFFFFF"/>
      </a:dk1>
      <a:lt1>
        <a:srgbClr val="000000"/>
      </a:lt1>
      <a:dk2>
        <a:srgbClr val="565656"/>
      </a:dk2>
      <a:lt2>
        <a:srgbClr val="F3F3F3"/>
      </a:lt2>
      <a:accent1>
        <a:srgbClr val="6F6F6F"/>
      </a:accent1>
      <a:accent2>
        <a:srgbClr val="0062FF"/>
      </a:accent2>
      <a:accent3>
        <a:srgbClr val="D12765"/>
      </a:accent3>
      <a:accent4>
        <a:srgbClr val="8A3FFC"/>
      </a:accent4>
      <a:accent5>
        <a:srgbClr val="007D79"/>
      </a:accent5>
      <a:accent6>
        <a:srgbClr val="697077"/>
      </a:accent6>
      <a:hlink>
        <a:srgbClr val="408BFC"/>
      </a:hlink>
      <a:folHlink>
        <a:srgbClr val="6EA6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bg1"/>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685983" rtl="0" eaLnBrk="1" fontAlgn="auto" latinLnBrk="0" hangingPunct="1">
          <a:lnSpc>
            <a:spcPct val="100000"/>
          </a:lnSpc>
          <a:spcBef>
            <a:spcPts val="0"/>
          </a:spcBef>
          <a:spcAft>
            <a:spcPts val="0"/>
          </a:spcAft>
          <a:buClrTx/>
          <a:buSzTx/>
          <a:buFontTx/>
          <a:buNone/>
          <a:tabLst/>
          <a:defRPr kumimoji="0" sz="1400" b="0" i="0" u="none" strike="noStrike" kern="1200" cap="none" spc="0" normalizeH="0" baseline="0" noProof="0" dirty="0" smtClean="0">
            <a:ln>
              <a:noFill/>
            </a:ln>
            <a:solidFill>
              <a:schemeClr val="tx1"/>
            </a:solidFill>
            <a:effectLst/>
            <a:uLnTx/>
            <a:uFillTx/>
            <a:latin typeface="IBM Plex Sans" charset="0"/>
            <a:ea typeface="IBM Plex Sans" charset="0"/>
            <a:cs typeface="IBM Plex Sans"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1400" dirty="0" smtClean="0">
            <a:solidFill>
              <a:schemeClr val="bg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Presentation28" id="{E7F5186F-CD1A-5646-8F0C-29D90816D0A5}" vid="{9B2BF0E4-283B-E842-AD30-5DBC00D10FD0}"/>
    </a:ext>
  </a:extLst>
</a:theme>
</file>

<file path=ppt/theme/theme2.xml><?xml version="1.0" encoding="utf-8"?>
<a:theme xmlns:a="http://schemas.openxmlformats.org/drawingml/2006/main" name="IBM 2020 Master template (light gray background)">
  <a:themeElements>
    <a:clrScheme name="Custom 5">
      <a:dk1>
        <a:srgbClr val="FFFFFF"/>
      </a:dk1>
      <a:lt1>
        <a:srgbClr val="000000"/>
      </a:lt1>
      <a:dk2>
        <a:srgbClr val="565656"/>
      </a:dk2>
      <a:lt2>
        <a:srgbClr val="F3F3F3"/>
      </a:lt2>
      <a:accent1>
        <a:srgbClr val="6F6F6F"/>
      </a:accent1>
      <a:accent2>
        <a:srgbClr val="0062FF"/>
      </a:accent2>
      <a:accent3>
        <a:srgbClr val="D12765"/>
      </a:accent3>
      <a:accent4>
        <a:srgbClr val="8A3FFC"/>
      </a:accent4>
      <a:accent5>
        <a:srgbClr val="007D79"/>
      </a:accent5>
      <a:accent6>
        <a:srgbClr val="697077"/>
      </a:accent6>
      <a:hlink>
        <a:srgbClr val="0062FF"/>
      </a:hlink>
      <a:folHlink>
        <a:srgbClr val="6EA6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9050">
          <a:solidFill>
            <a:schemeClr val="accent2"/>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1400" b="0" i="0" u="none" strike="noStrike" cap="none" normalizeH="0" baseline="0" dirty="0" smtClean="0">
            <a:ln>
              <a:noFill/>
            </a:ln>
            <a:solidFill>
              <a:schemeClr val="bg1"/>
            </a:solidFill>
            <a:effectLst/>
            <a:latin typeface="IBM Plex Sans" panose="020B0503050203000203" pitchFamily="34"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1400" dirty="0" smtClean="0">
            <a:solidFill>
              <a:schemeClr val="tx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Presentation28" id="{E7F5186F-CD1A-5646-8F0C-29D90816D0A5}" vid="{57021E71-15AB-3A48-9890-7A8DDE815D7C}"/>
    </a:ext>
  </a:extLst>
</a:theme>
</file>

<file path=ppt/theme/theme3.xml><?xml version="1.0" encoding="utf-8"?>
<a:theme xmlns:a="http://schemas.openxmlformats.org/drawingml/2006/main" name="IBM 2020 Master template (white background)">
  <a:themeElements>
    <a:clrScheme name="Custom 1">
      <a:dk1>
        <a:srgbClr val="FFFFFF"/>
      </a:dk1>
      <a:lt1>
        <a:srgbClr val="000000"/>
      </a:lt1>
      <a:dk2>
        <a:srgbClr val="565656"/>
      </a:dk2>
      <a:lt2>
        <a:srgbClr val="F3F3F3"/>
      </a:lt2>
      <a:accent1>
        <a:srgbClr val="6F6F6F"/>
      </a:accent1>
      <a:accent2>
        <a:srgbClr val="0062FF"/>
      </a:accent2>
      <a:accent3>
        <a:srgbClr val="D12765"/>
      </a:accent3>
      <a:accent4>
        <a:srgbClr val="8A3FFC"/>
      </a:accent4>
      <a:accent5>
        <a:srgbClr val="007D79"/>
      </a:accent5>
      <a:accent6>
        <a:srgbClr val="697077"/>
      </a:accent6>
      <a:hlink>
        <a:srgbClr val="0062FF"/>
      </a:hlink>
      <a:folHlink>
        <a:srgbClr val="6EA6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9050">
          <a:solidFill>
            <a:schemeClr val="accent2"/>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1400" b="0" i="0" u="none" strike="noStrike" cap="none" normalizeH="0" baseline="0" dirty="0" smtClean="0">
            <a:ln>
              <a:noFill/>
            </a:ln>
            <a:solidFill>
              <a:schemeClr val="bg1"/>
            </a:solidFill>
            <a:effectLst/>
            <a:latin typeface="IBM Plex Sans" panose="020B0503050203000203" pitchFamily="34" charset="0"/>
          </a:defRPr>
        </a:defPPr>
      </a:lstStyle>
      <a:style>
        <a:lnRef idx="2">
          <a:schemeClr val="accent6"/>
        </a:lnRef>
        <a:fillRef idx="1">
          <a:schemeClr val="lt1"/>
        </a:fillRef>
        <a:effectRef idx="0">
          <a:schemeClr val="accent6"/>
        </a:effectRef>
        <a:fontRef idx="minor">
          <a:schemeClr val="dk1"/>
        </a:fontRef>
      </a:style>
    </a:spDef>
    <a:lnDef>
      <a:spPr bwMode="auto">
        <a:ln>
          <a:headEnd type="none" w="med" len="med"/>
          <a:tailEnd type="triangle"/>
        </a:ln>
      </a:spPr>
      <a:bodyPr/>
      <a:lstStyle/>
      <a:style>
        <a:lnRef idx="1">
          <a:schemeClr val="accent2"/>
        </a:lnRef>
        <a:fillRef idx="0">
          <a:schemeClr val="accent2"/>
        </a:fillRef>
        <a:effectRef idx="0">
          <a:schemeClr val="accent2"/>
        </a:effectRef>
        <a:fontRef idx="minor">
          <a:schemeClr val="tx1"/>
        </a:fontRef>
      </a:style>
    </a:lnDef>
    <a:txDef>
      <a:spPr>
        <a:noFill/>
      </a:spPr>
      <a:bodyPr wrap="square" rtlCol="0">
        <a:spAutoFit/>
      </a:bodyPr>
      <a:lstStyle>
        <a:defPPr algn="l">
          <a:defRPr sz="1400" dirty="0" smtClean="0">
            <a:solidFill>
              <a:schemeClr val="tx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Presentation28" id="{E7F5186F-CD1A-5646-8F0C-29D90816D0A5}" vid="{11907201-AAF9-B143-AA3F-36E7F992C314}"/>
    </a:ext>
  </a:extLst>
</a:theme>
</file>

<file path=ppt/theme/theme4.xml><?xml version="1.0" encoding="utf-8"?>
<a:theme xmlns:a="http://schemas.openxmlformats.org/drawingml/2006/main" name="IBM BxD 2018 black background">
  <a:themeElements>
    <a:clrScheme name="Custom 53">
      <a:dk1>
        <a:srgbClr val="FFFFFF"/>
      </a:dk1>
      <a:lt1>
        <a:srgbClr val="000000"/>
      </a:lt1>
      <a:dk2>
        <a:srgbClr val="565656"/>
      </a:dk2>
      <a:lt2>
        <a:srgbClr val="F3F3F3"/>
      </a:lt2>
      <a:accent1>
        <a:srgbClr val="757575"/>
      </a:accent1>
      <a:accent2>
        <a:srgbClr val="0F6DFF"/>
      </a:accent2>
      <a:accent3>
        <a:srgbClr val="D6316C"/>
      </a:accent3>
      <a:accent4>
        <a:srgbClr val="914BFA"/>
      </a:accent4>
      <a:accent5>
        <a:srgbClr val="008280"/>
      </a:accent5>
      <a:accent6>
        <a:srgbClr val="6E757D"/>
      </a:accent6>
      <a:hlink>
        <a:srgbClr val="0E6FFF"/>
      </a:hlink>
      <a:folHlink>
        <a:srgbClr val="6BA5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bg1"/>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2000" b="0" i="0" u="none" strike="noStrike" cap="none" normalizeH="0" baseline="0" dirty="0" smtClean="0">
            <a:ln>
              <a:noFill/>
            </a:ln>
            <a:solidFill>
              <a:srgbClr val="191919"/>
            </a:solidFill>
            <a:effectLst/>
            <a:latin typeface="HelvNeue Light for IBM" pitchFamily="34"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defRPr sz="1400" dirty="0" smtClean="0">
            <a:solidFill>
              <a:schemeClr val="bg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IBM_Master_Presentation_1124_V01_Plex.pptx" id="{80B8559C-7CF0-5B40-975D-B007EC7BCB16}" vid="{15B3B518-7CF1-234E-B76B-F16347DE476D}"/>
    </a:ext>
  </a:extLst>
</a:theme>
</file>

<file path=ppt/theme/theme5.xml><?xml version="1.0" encoding="utf-8"?>
<a:theme xmlns:a="http://schemas.openxmlformats.org/drawingml/2006/main" name="IBM BxD 2018 black background">
  <a:themeElements>
    <a:clrScheme name="Custom 53">
      <a:dk1>
        <a:srgbClr val="FFFFFF"/>
      </a:dk1>
      <a:lt1>
        <a:srgbClr val="000000"/>
      </a:lt1>
      <a:dk2>
        <a:srgbClr val="565656"/>
      </a:dk2>
      <a:lt2>
        <a:srgbClr val="F3F3F3"/>
      </a:lt2>
      <a:accent1>
        <a:srgbClr val="757575"/>
      </a:accent1>
      <a:accent2>
        <a:srgbClr val="0F6DFF"/>
      </a:accent2>
      <a:accent3>
        <a:srgbClr val="D6316C"/>
      </a:accent3>
      <a:accent4>
        <a:srgbClr val="914BFA"/>
      </a:accent4>
      <a:accent5>
        <a:srgbClr val="008280"/>
      </a:accent5>
      <a:accent6>
        <a:srgbClr val="6E757D"/>
      </a:accent6>
      <a:hlink>
        <a:srgbClr val="0E6FFF"/>
      </a:hlink>
      <a:folHlink>
        <a:srgbClr val="6BA5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9050">
          <a:solidFill>
            <a:schemeClr val="bg1"/>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2000" b="0" i="0" u="none" strike="noStrike" cap="none" normalizeH="0" baseline="0" dirty="0" smtClean="0">
            <a:ln>
              <a:noFill/>
            </a:ln>
            <a:solidFill>
              <a:srgbClr val="191919"/>
            </a:solidFill>
            <a:effectLst/>
            <a:latin typeface="HelvNeue Light for IBM" pitchFamily="34"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defRPr sz="1400" dirty="0" smtClean="0">
            <a:solidFill>
              <a:schemeClr val="bg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IBM_Master_Presentation_1124_V01_Plex.pptx" id="{80B8559C-7CF0-5B40-975D-B007EC7BCB16}" vid="{15B3B518-7CF1-234E-B76B-F16347DE476D}"/>
    </a:ext>
  </a:extLst>
</a:theme>
</file>

<file path=docProps/app.xml><?xml version="1.0" encoding="utf-8"?>
<Properties xmlns="http://schemas.openxmlformats.org/officeDocument/2006/extended-properties" xmlns:vt="http://schemas.openxmlformats.org/officeDocument/2006/docPropsVTypes">
  <Template>IBM 2019 Master template (black background)</Template>
  <TotalTime>6651</TotalTime>
  <Words>1582</Words>
  <Application>Microsoft Macintosh PowerPoint</Application>
  <PresentationFormat>On-screen Show (16:9)</PresentationFormat>
  <Paragraphs>183</Paragraphs>
  <Slides>38</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38</vt:i4>
      </vt:variant>
    </vt:vector>
  </HeadingPairs>
  <TitlesOfParts>
    <vt:vector size="49" baseType="lpstr">
      <vt:lpstr>.AppleSystemUIFont</vt:lpstr>
      <vt:lpstr>Arial</vt:lpstr>
      <vt:lpstr>Courier New</vt:lpstr>
      <vt:lpstr>Helvetica</vt:lpstr>
      <vt:lpstr>HelvNeue Light for IBM</vt:lpstr>
      <vt:lpstr>IBM Plex Sans</vt:lpstr>
      <vt:lpstr>System Font Regular</vt:lpstr>
      <vt:lpstr>Wingdings</vt:lpstr>
      <vt:lpstr>IBM 2020 Master template (black background)</vt:lpstr>
      <vt:lpstr>IBM 2020 Master template (light gray background)</vt:lpstr>
      <vt:lpstr>IBM 2020 Master template (white background)</vt:lpstr>
      <vt:lpstr>Generating JSON/XML from Rhapsody Models (and Instance Specifications)</vt:lpstr>
      <vt:lpstr>Why would we want to generate JSON ? </vt:lpstr>
      <vt:lpstr>Modeling JSON</vt:lpstr>
      <vt:lpstr>The profile</vt:lpstr>
      <vt:lpstr>Instance Specs in Table Views</vt:lpstr>
      <vt:lpstr>The sample</vt:lpstr>
      <vt:lpstr>A class model (for generating custom config files)</vt:lpstr>
      <vt:lpstr>Generating JSON Objects</vt:lpstr>
      <vt:lpstr>Example 1: Name generated from IS name</vt:lpstr>
      <vt:lpstr>Example 2: Name generated from tag on classifier</vt:lpstr>
      <vt:lpstr>Example 3: Name generated from tag on Instance Spec</vt:lpstr>
      <vt:lpstr>Generating JSON attributes</vt:lpstr>
      <vt:lpstr>Arrays</vt:lpstr>
      <vt:lpstr>Creating or Modifying New Config File Entries</vt:lpstr>
      <vt:lpstr>Modifying an entry</vt:lpstr>
      <vt:lpstr>The tags section</vt:lpstr>
      <vt:lpstr>Adding a Tags Section IS</vt:lpstr>
      <vt:lpstr>Adding a Tags Section IS - 1</vt:lpstr>
      <vt:lpstr>Adding a Tags Section IS – 1.1</vt:lpstr>
      <vt:lpstr>Adding a Tags Section IS – 2</vt:lpstr>
      <vt:lpstr>Adding a Tags Section IS – 3</vt:lpstr>
      <vt:lpstr>Adding a Tags section using the toolkit</vt:lpstr>
      <vt:lpstr>Adding additional tags</vt:lpstr>
      <vt:lpstr>Adding a Tags Section - 1</vt:lpstr>
      <vt:lpstr>Adding a Tags Section - 2</vt:lpstr>
      <vt:lpstr>Adding a new IS using automation</vt:lpstr>
      <vt:lpstr>Create and Insert</vt:lpstr>
      <vt:lpstr>Deleting</vt:lpstr>
      <vt:lpstr>Generating XML</vt:lpstr>
      <vt:lpstr>Modeling XML</vt:lpstr>
      <vt:lpstr>Notes on Instance Specifications</vt:lpstr>
      <vt:lpstr>Instance Specification Properties</vt:lpstr>
      <vt:lpstr>Features view display</vt:lpstr>
      <vt:lpstr>Root specifications</vt:lpstr>
      <vt:lpstr>Unreferenced Instance Specs</vt:lpstr>
      <vt:lpstr>Instance Specs with multiple references</vt:lpstr>
      <vt:lpstr>Instance Specs in different Packages</vt:lpstr>
      <vt:lpstr>Cyclic definitions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IBM Cloud Presentation Template — IBM Plex variant</dc:title>
  <dc:creator>Peter Nelson</dc:creator>
  <cp:lastModifiedBy>Andrew Lapping</cp:lastModifiedBy>
  <cp:revision>262</cp:revision>
  <cp:lastPrinted>2019-04-25T15:14:05Z</cp:lastPrinted>
  <dcterms:created xsi:type="dcterms:W3CDTF">2020-01-10T14:14:05Z</dcterms:created>
  <dcterms:modified xsi:type="dcterms:W3CDTF">2020-07-10T14:00:10Z</dcterms:modified>
</cp:coreProperties>
</file>